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61" r:id="rId8"/>
    <p:sldId id="259" r:id="rId9"/>
    <p:sldId id="263" r:id="rId10"/>
    <p:sldId id="262" r:id="rId11"/>
    <p:sldId id="260" r:id="rId12"/>
    <p:sldId id="264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76B4"/>
    <a:srgbClr val="CC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2" d="100"/>
          <a:sy n="72" d="100"/>
        </p:scale>
        <p:origin x="110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EEB94-E948-5EE6-BD5A-9DCF2EC03F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C4DB1A-34F7-19D6-95C2-554603EBC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AAA50-DA81-E181-E3B1-E6743E2BB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D982-724B-4FB0-8079-DD1E127A8822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8B537-3146-35EC-FE4B-96C5C11B6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2AB62-9518-9052-6F62-2CBEB4A6C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5FC3-4A57-4838-B2B5-E4A2805AA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3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AF368-9B69-9C56-8212-7710319CF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E72090-0331-6306-ADE9-DA4AFC3FE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8F900-9D9B-A101-76BB-6C79503F5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D982-724B-4FB0-8079-DD1E127A8822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A1DD8-96A2-E1C4-D7BD-7911726D8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82B37-52AD-9F37-17C1-F9D7319AC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5FC3-4A57-4838-B2B5-E4A2805AA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75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075C22-1D30-F33C-F089-FB7082EC6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1090ED-1F70-8E5A-F0AB-C92A81B4DB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2BEEFC-0FDF-25E7-A5CC-54260E4FC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D982-724B-4FB0-8079-DD1E127A8822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9FB72-8749-FD85-AA58-20BB0D892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5FA2B-1374-35E1-F6E4-11E5BA101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5FC3-4A57-4838-B2B5-E4A2805AA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35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11B1B-6379-BE45-0318-AE90B014B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D7AEA-65CD-25BB-2872-356B68187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74782-866D-C315-7BFD-FC4ED094A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D982-724B-4FB0-8079-DD1E127A8822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9583D-134C-851F-CDA4-F2EA29079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3DF80-8980-046A-3261-042045130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5FC3-4A57-4838-B2B5-E4A2805AA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82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8AD4B-75DC-136F-8D7A-C6D96FA96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003300-F028-53B4-72C4-6E8488CE9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7C551-FA60-C058-65B3-DA8FCC261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D982-724B-4FB0-8079-DD1E127A8822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D90963-B7DD-8CC7-96ED-8C4C12149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E13FB-38C1-3B4E-BC04-B9F1868A5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5FC3-4A57-4838-B2B5-E4A2805AA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3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6C8DA-712D-5C04-AF25-C00CDABD5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54A5C-5F81-EA05-81FC-64F8068625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8B41D1-CE7B-3CC6-0C76-A5C389049C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96EB5-2611-C85A-9C7F-567A22E63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D982-724B-4FB0-8079-DD1E127A8822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084686-042F-A9B9-A13C-51C3B2B01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329977-575A-DC25-0A08-BFD3E9586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5FC3-4A57-4838-B2B5-E4A2805AA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316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CF965-CB82-F7EB-B526-0A0909400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AFE1F-DCAD-D1DE-9090-555B2CE92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4B3039-ED7A-0440-4891-AABF2C2F9F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45575D-CE9D-113B-CD93-A6868E7E30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12002B-53DD-D03D-CA8C-12A7D189E8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F37A40-5720-490B-7632-771670CF6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D982-724B-4FB0-8079-DD1E127A8822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5A821E-08FB-363F-051A-FA2F5AFB8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751DD9-B5EF-8CA8-0067-3DA709530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5FC3-4A57-4838-B2B5-E4A2805AA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48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02C5F-4242-A688-372B-4E7F39D96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29096E-762B-A6E3-6152-25CE1CBFC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D982-724B-4FB0-8079-DD1E127A8822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7F10BF-363A-DF89-96F8-FBA12031E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09F36E-967C-1E99-09CF-FDA463A7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5FC3-4A57-4838-B2B5-E4A2805AA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68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EE871B-2A8E-BADF-D6FB-03640D3AC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D982-724B-4FB0-8079-DD1E127A8822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260932-328A-4C7F-F053-EB92986F5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B38AC2-5EC0-036A-2D1B-EB2691A74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5FC3-4A57-4838-B2B5-E4A2805AA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21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2A59C-1887-39FD-496C-1D5E4A81D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B45E2-13D3-E15B-DFFF-7AF0E2632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59F67F-D796-0FB6-C97F-D42C49304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09402F-BADD-C166-E5D6-C8D914B53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D982-724B-4FB0-8079-DD1E127A8822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A04F48-BFA6-D000-7FBB-39A52247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5DEC0E-7798-2B2B-68FC-43E4632E0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5FC3-4A57-4838-B2B5-E4A2805AA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9C360-B350-02D7-CB6D-2762DE4A5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E29E54-FE8D-6FE4-05E4-A827EB166C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41863B-0A4D-631B-3340-CE1F3FDD9A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A2096D-4862-2F6A-7C75-5E774BA47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D982-724B-4FB0-8079-DD1E127A8822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3F9791-7253-3CDC-C860-7A326A2E9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15448A-FDCE-7A22-61D1-5B47A89B9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5FC3-4A57-4838-B2B5-E4A2805AA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352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F0AFAE-DAA0-31A8-2828-94E5AD1C9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B3BAE6-ADD3-947B-1DBE-ABC74C2AF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71F38-7895-3996-74AA-3AFE5366F5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8D982-724B-4FB0-8079-DD1E127A8822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F5A4F-705C-8FE5-2DCF-9418B89519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41950-439A-B660-308E-712E55F6E5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B5FC3-4A57-4838-B2B5-E4A2805AA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2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76487D-7E52-8A27-1DDB-C153E4D38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85940" y="1122363"/>
            <a:ext cx="54905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D072EB-1366-83A2-72B1-D2DB3579D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0683" y="-331082"/>
            <a:ext cx="5181600" cy="52944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ADF9E3-7621-735F-B8A7-2B2899DCB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7990" y="3699675"/>
            <a:ext cx="5490513" cy="917218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CC9933"/>
                </a:solidFill>
                <a:latin typeface="Kanit" pitchFamily="2" charset="-34"/>
                <a:cs typeface="Kanit" pitchFamily="2" charset="-34"/>
              </a:rPr>
              <a:t>TITLE HERE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5D8A58-D8A9-67CB-96EE-D0A20BB861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4084" y="5316373"/>
            <a:ext cx="3423969" cy="386086"/>
          </a:xfrm>
        </p:spPr>
        <p:txBody>
          <a:bodyPr>
            <a:norm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Kanit" pitchFamily="2" charset="-34"/>
                <a:cs typeface="Kanit" pitchFamily="2" charset="-34"/>
              </a:rPr>
              <a:t>By Faculty of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nit" pitchFamily="2" charset="-34"/>
                <a:cs typeface="Kanit" pitchFamily="2" charset="-34"/>
              </a:rPr>
              <a:t>Agro-Indusrty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F06586-F8DE-20A4-8AF1-AF7A9BEF3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2967" y="1381993"/>
            <a:ext cx="4115086" cy="215733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EA6CBE5-A981-18A1-B66F-F8D163503126}"/>
              </a:ext>
            </a:extLst>
          </p:cNvPr>
          <p:cNvSpPr txBox="1">
            <a:spLocks/>
          </p:cNvSpPr>
          <p:nvPr/>
        </p:nvSpPr>
        <p:spPr>
          <a:xfrm>
            <a:off x="4757990" y="4358284"/>
            <a:ext cx="5490513" cy="9172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>
                <a:solidFill>
                  <a:srgbClr val="CC9933"/>
                </a:solidFill>
                <a:latin typeface="Kanit" pitchFamily="2" charset="-34"/>
                <a:cs typeface="Kanit" pitchFamily="2" charset="-34"/>
              </a:rPr>
              <a:t>TITLE HERE TITLE HERE</a:t>
            </a:r>
            <a:endParaRPr lang="en-US" sz="4000" dirty="0">
              <a:solidFill>
                <a:srgbClr val="CC9933"/>
              </a:solidFill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95181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F67550-EE36-540B-A3D5-B2DA899CE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7274" y="-148856"/>
            <a:ext cx="3337310" cy="2310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758E19-E6B5-625F-337D-78B967BC22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000"/>
          <a:stretch/>
        </p:blipFill>
        <p:spPr>
          <a:xfrm>
            <a:off x="-159499" y="6273210"/>
            <a:ext cx="12510998" cy="5954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23FE27-2BD0-E8DB-190D-6B5D4A2FF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690" y="2496653"/>
            <a:ext cx="3311102" cy="205608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04FF788-ACED-B282-CB37-6377862FD436}"/>
              </a:ext>
            </a:extLst>
          </p:cNvPr>
          <p:cNvSpPr txBox="1">
            <a:spLocks/>
          </p:cNvSpPr>
          <p:nvPr/>
        </p:nvSpPr>
        <p:spPr>
          <a:xfrm>
            <a:off x="6138531" y="2881383"/>
            <a:ext cx="3771014" cy="1116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800" dirty="0">
                <a:solidFill>
                  <a:srgbClr val="CC9933"/>
                </a:solidFill>
                <a:latin typeface="Kanit" pitchFamily="2" charset="-34"/>
                <a:cs typeface="Kanit" pitchFamily="2" charset="-34"/>
              </a:rPr>
              <a:t>คณะอุตสาหกรรมเกษตร</a:t>
            </a:r>
          </a:p>
          <a:p>
            <a:r>
              <a:rPr lang="th-TH" sz="2800" dirty="0">
                <a:solidFill>
                  <a:srgbClr val="CC9933"/>
                </a:solidFill>
                <a:latin typeface="Kanit" pitchFamily="2" charset="-34"/>
                <a:cs typeface="Kanit" pitchFamily="2" charset="-34"/>
              </a:rPr>
              <a:t>มหาวิทยาลัยเชียงใหม่</a:t>
            </a:r>
            <a:endParaRPr lang="en-US" sz="2800" dirty="0">
              <a:solidFill>
                <a:srgbClr val="CC9933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03D23D8-563D-BC90-066F-016524A89B3A}"/>
              </a:ext>
            </a:extLst>
          </p:cNvPr>
          <p:cNvSpPr txBox="1">
            <a:spLocks/>
          </p:cNvSpPr>
          <p:nvPr/>
        </p:nvSpPr>
        <p:spPr>
          <a:xfrm>
            <a:off x="6138531" y="3842989"/>
            <a:ext cx="3771014" cy="4022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Kanit" pitchFamily="2" charset="-34"/>
                <a:cs typeface="Kanit" pitchFamily="2" charset="-34"/>
              </a:rPr>
              <a:t>Faculty of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nit" pitchFamily="2" charset="-34"/>
                <a:cs typeface="Kanit" pitchFamily="2" charset="-34"/>
              </a:rPr>
              <a:t>Agro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Kanit" pitchFamily="2" charset="-34"/>
                <a:cs typeface="Kanit" pitchFamily="2" charset="-34"/>
              </a:rPr>
              <a:t>-Industry, Chiang Mai University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911F96-2884-48F2-941C-E2B6CD8A43EA}"/>
              </a:ext>
            </a:extLst>
          </p:cNvPr>
          <p:cNvCxnSpPr/>
          <p:nvPr/>
        </p:nvCxnSpPr>
        <p:spPr>
          <a:xfrm>
            <a:off x="5720319" y="2786145"/>
            <a:ext cx="0" cy="1459128"/>
          </a:xfrm>
          <a:prstGeom prst="line">
            <a:avLst/>
          </a:prstGeom>
          <a:ln>
            <a:solidFill>
              <a:srgbClr val="CC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5AC9288-F047-750E-56B5-F54AC0A0901F}"/>
              </a:ext>
            </a:extLst>
          </p:cNvPr>
          <p:cNvSpPr txBox="1"/>
          <p:nvPr/>
        </p:nvSpPr>
        <p:spPr>
          <a:xfrm>
            <a:off x="93036" y="6426788"/>
            <a:ext cx="79983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155 ม.2 </a:t>
            </a:r>
            <a:r>
              <a:rPr lang="en-US" sz="14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ต.แม่เหียะ</a:t>
            </a:r>
            <a:r>
              <a:rPr lang="en-US" sz="14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อ.เมือง</a:t>
            </a:r>
            <a:r>
              <a:rPr lang="en-US" sz="14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จ.เชียงใหม่</a:t>
            </a:r>
            <a:r>
              <a:rPr lang="en-US" sz="14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50100</a:t>
            </a:r>
            <a:r>
              <a:rPr lang="th-TH" sz="14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 </a:t>
            </a:r>
            <a:r>
              <a:rPr lang="en-US" sz="14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|  CHIANG MAI UNIVERSITY, CHIANG MAI 50100, THAILAND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764CFF-0A07-8F2E-BEB0-46DC673CA64E}"/>
              </a:ext>
            </a:extLst>
          </p:cNvPr>
          <p:cNvSpPr txBox="1"/>
          <p:nvPr/>
        </p:nvSpPr>
        <p:spPr>
          <a:xfrm>
            <a:off x="9417783" y="6396011"/>
            <a:ext cx="22248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www.agro.cmu.ac.th</a:t>
            </a:r>
          </a:p>
        </p:txBody>
      </p:sp>
    </p:spTree>
    <p:extLst>
      <p:ext uri="{BB962C8B-B14F-4D97-AF65-F5344CB8AC3E}">
        <p14:creationId xmlns:p14="http://schemas.microsoft.com/office/powerpoint/2010/main" val="671878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13134BC-FE71-5C4E-19CD-45488DA8D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654352" y="-824117"/>
            <a:ext cx="8526723" cy="63898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2967F8-38A1-1DA5-E76C-4296D53CE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3104" y="3689410"/>
            <a:ext cx="14363002" cy="376305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E7FF8F0-CE55-84D8-D553-190DA684F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5011" y="741434"/>
            <a:ext cx="4400833" cy="640689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9E76B4"/>
                </a:solidFill>
                <a:latin typeface="Kanit" pitchFamily="2" charset="-34"/>
                <a:cs typeface="Kanit" pitchFamily="2" charset="-34"/>
              </a:rPr>
              <a:t>ADD TITLE HERE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03A15D3-C869-4378-1015-E78D40B222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011" y="1410714"/>
            <a:ext cx="5750764" cy="1012303"/>
          </a:xfrm>
        </p:spPr>
        <p:txBody>
          <a:bodyPr>
            <a:normAutofit/>
          </a:bodyPr>
          <a:lstStyle/>
          <a:p>
            <a:pPr algn="just"/>
            <a:r>
              <a:rPr lang="en-US" sz="1600" dirty="0">
                <a:latin typeface="Kanit" pitchFamily="2" charset="-34"/>
                <a:cs typeface="Kanit" pitchFamily="2" charset="-34"/>
              </a:rPr>
              <a:t>Lorem ipsum dolor sit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eiusmod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temporLorem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ipsum dolor sit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eiusmod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temporLorem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ipsum dolor sit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eiusmod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tempor</a:t>
            </a:r>
            <a:endParaRPr lang="en-US" sz="1600" dirty="0">
              <a:latin typeface="Kanit" pitchFamily="2" charset="-34"/>
              <a:cs typeface="Kanit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534C91-B6B1-35C0-D7AD-36A1D246D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3731" y="352850"/>
            <a:ext cx="1215426" cy="6406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832CD7-EBF5-6AAC-1D67-1B2775530933}"/>
              </a:ext>
            </a:extLst>
          </p:cNvPr>
          <p:cNvSpPr txBox="1"/>
          <p:nvPr/>
        </p:nvSpPr>
        <p:spPr>
          <a:xfrm>
            <a:off x="5120405" y="4481083"/>
            <a:ext cx="321032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amet</a:t>
            </a:r>
            <a:r>
              <a:rPr lang="en-US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</a:t>
            </a:r>
          </a:p>
          <a:p>
            <a:r>
              <a:rPr lang="en-US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amet</a:t>
            </a:r>
            <a:r>
              <a:rPr lang="en-US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</a:t>
            </a:r>
          </a:p>
          <a:p>
            <a:r>
              <a:rPr lang="en-US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amet</a:t>
            </a:r>
            <a:r>
              <a:rPr lang="en-US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</a:t>
            </a:r>
          </a:p>
          <a:p>
            <a:r>
              <a:rPr lang="en-US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amet</a:t>
            </a:r>
            <a:r>
              <a:rPr lang="en-US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</a:t>
            </a:r>
          </a:p>
          <a:p>
            <a:r>
              <a:rPr lang="en-US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amet</a:t>
            </a:r>
            <a:r>
              <a:rPr lang="en-US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</a:t>
            </a:r>
          </a:p>
          <a:p>
            <a:r>
              <a:rPr lang="en-US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amet</a:t>
            </a:r>
            <a:r>
              <a:rPr lang="en-US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</a:t>
            </a:r>
          </a:p>
          <a:p>
            <a:r>
              <a:rPr lang="en-US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amet</a:t>
            </a:r>
            <a:r>
              <a:rPr lang="en-US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4CEA227-16C1-054D-D102-230A901D73F8}"/>
              </a:ext>
            </a:extLst>
          </p:cNvPr>
          <p:cNvSpPr/>
          <p:nvPr/>
        </p:nvSpPr>
        <p:spPr>
          <a:xfrm>
            <a:off x="715011" y="2631765"/>
            <a:ext cx="3884285" cy="3884285"/>
          </a:xfrm>
          <a:prstGeom prst="ellipse">
            <a:avLst/>
          </a:prstGeom>
          <a:solidFill>
            <a:srgbClr val="9E7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7A3220-1E28-FFC2-3277-359E75504F20}"/>
              </a:ext>
            </a:extLst>
          </p:cNvPr>
          <p:cNvSpPr txBox="1"/>
          <p:nvPr/>
        </p:nvSpPr>
        <p:spPr>
          <a:xfrm>
            <a:off x="8453557" y="4481083"/>
            <a:ext cx="321032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amet</a:t>
            </a:r>
            <a:r>
              <a:rPr lang="en-US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</a:t>
            </a:r>
          </a:p>
          <a:p>
            <a:r>
              <a:rPr lang="en-US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amet</a:t>
            </a:r>
            <a:r>
              <a:rPr lang="en-US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</a:t>
            </a:r>
          </a:p>
          <a:p>
            <a:r>
              <a:rPr lang="en-US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amet</a:t>
            </a:r>
            <a:r>
              <a:rPr lang="en-US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</a:t>
            </a:r>
          </a:p>
          <a:p>
            <a:r>
              <a:rPr lang="en-US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amet</a:t>
            </a:r>
            <a:r>
              <a:rPr lang="en-US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</a:t>
            </a:r>
          </a:p>
          <a:p>
            <a:r>
              <a:rPr lang="en-US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amet</a:t>
            </a:r>
            <a:r>
              <a:rPr lang="en-US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</a:t>
            </a:r>
          </a:p>
          <a:p>
            <a:r>
              <a:rPr lang="en-US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amet</a:t>
            </a:r>
            <a:r>
              <a:rPr lang="en-US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</a:t>
            </a:r>
          </a:p>
          <a:p>
            <a:r>
              <a:rPr lang="en-US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amet</a:t>
            </a:r>
            <a:r>
              <a:rPr lang="en-US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C4233DF-B864-C604-87D1-0649E1E93F01}"/>
              </a:ext>
            </a:extLst>
          </p:cNvPr>
          <p:cNvSpPr/>
          <p:nvPr/>
        </p:nvSpPr>
        <p:spPr>
          <a:xfrm>
            <a:off x="827835" y="2744589"/>
            <a:ext cx="3658635" cy="36586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7EC209-DCBD-EA22-A3B8-016BAD4C43EE}"/>
              </a:ext>
            </a:extLst>
          </p:cNvPr>
          <p:cNvSpPr txBox="1"/>
          <p:nvPr/>
        </p:nvSpPr>
        <p:spPr>
          <a:xfrm>
            <a:off x="2067383" y="4250740"/>
            <a:ext cx="1173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Kanit" pitchFamily="2" charset="-34"/>
                <a:cs typeface="Kanit" pitchFamily="2" charset="-34"/>
              </a:rPr>
              <a:t>PICTURE</a:t>
            </a:r>
          </a:p>
          <a:p>
            <a:pPr algn="ctr"/>
            <a:r>
              <a:rPr lang="en-US" dirty="0">
                <a:latin typeface="Kanit" pitchFamily="2" charset="-34"/>
                <a:cs typeface="Kanit" pitchFamily="2" charset="-34"/>
              </a:rPr>
              <a:t>HERE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16D100-D320-D4E6-062B-ED46013F9744}"/>
              </a:ext>
            </a:extLst>
          </p:cNvPr>
          <p:cNvSpPr txBox="1"/>
          <p:nvPr/>
        </p:nvSpPr>
        <p:spPr>
          <a:xfrm>
            <a:off x="7673453" y="2736119"/>
            <a:ext cx="2780731" cy="372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Kanit" pitchFamily="2" charset="-34"/>
                <a:cs typeface="Kanit" pitchFamily="2" charset="-34"/>
              </a:rPr>
              <a:t>*CHANGE PICTURE HERE</a:t>
            </a:r>
          </a:p>
        </p:txBody>
      </p:sp>
    </p:spTree>
    <p:extLst>
      <p:ext uri="{BB962C8B-B14F-4D97-AF65-F5344CB8AC3E}">
        <p14:creationId xmlns:p14="http://schemas.microsoft.com/office/powerpoint/2010/main" val="3437929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AA4B06-4C63-35A1-8812-3198A2C927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35"/>
          <a:stretch/>
        </p:blipFill>
        <p:spPr>
          <a:xfrm>
            <a:off x="0" y="-200660"/>
            <a:ext cx="4216400" cy="71170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B245486-E1BF-39E3-5472-CC72C719D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3600" y="5804519"/>
            <a:ext cx="13543280" cy="126368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5D1D946-BE42-D0D2-0BC5-EBDAA3F72C70}"/>
              </a:ext>
            </a:extLst>
          </p:cNvPr>
          <p:cNvSpPr txBox="1"/>
          <p:nvPr/>
        </p:nvSpPr>
        <p:spPr>
          <a:xfrm>
            <a:off x="571500" y="6469090"/>
            <a:ext cx="56057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คณะอุตสาหกรรมเกษตร</a:t>
            </a:r>
            <a:r>
              <a:rPr lang="en-US" sz="14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มหาวิทยาลัยเชียงใหม่</a:t>
            </a:r>
            <a:r>
              <a:rPr lang="en-US" sz="14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    |       www.agro.cmu.ac.th</a:t>
            </a:r>
          </a:p>
          <a:p>
            <a:endParaRPr lang="en-US" sz="1400" dirty="0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8431271-F3D7-D5ED-BF00-C90C0EF11236}"/>
              </a:ext>
            </a:extLst>
          </p:cNvPr>
          <p:cNvSpPr txBox="1"/>
          <p:nvPr/>
        </p:nvSpPr>
        <p:spPr>
          <a:xfrm rot="16200000">
            <a:off x="-1071377" y="4592550"/>
            <a:ext cx="27807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*CHANGE PICTURE HERE</a:t>
            </a:r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E234B269-1087-BF9B-BC29-E0CCAAEB3F32}"/>
              </a:ext>
            </a:extLst>
          </p:cNvPr>
          <p:cNvSpPr txBox="1">
            <a:spLocks/>
          </p:cNvSpPr>
          <p:nvPr/>
        </p:nvSpPr>
        <p:spPr>
          <a:xfrm>
            <a:off x="4657091" y="617625"/>
            <a:ext cx="4893309" cy="682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C9933"/>
                </a:solidFill>
                <a:latin typeface="Kanit" pitchFamily="2" charset="-34"/>
                <a:cs typeface="Kanit" pitchFamily="2" charset="-34"/>
              </a:rPr>
              <a:t>TITLE HERE TITLE HERE</a:t>
            </a:r>
          </a:p>
        </p:txBody>
      </p:sp>
      <p:sp>
        <p:nvSpPr>
          <p:cNvPr id="33" name="Subtitle 4">
            <a:extLst>
              <a:ext uri="{FF2B5EF4-FFF2-40B4-BE49-F238E27FC236}">
                <a16:creationId xmlns:a16="http://schemas.microsoft.com/office/drawing/2014/main" id="{76098D9A-D378-3DB3-D4FD-AFCD80DC6522}"/>
              </a:ext>
            </a:extLst>
          </p:cNvPr>
          <p:cNvSpPr txBox="1">
            <a:spLocks/>
          </p:cNvSpPr>
          <p:nvPr/>
        </p:nvSpPr>
        <p:spPr>
          <a:xfrm>
            <a:off x="4657090" y="1541199"/>
            <a:ext cx="6630669" cy="1012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600" dirty="0">
                <a:latin typeface="Kanit" pitchFamily="2" charset="-34"/>
                <a:cs typeface="Kanit" pitchFamily="2" charset="-34"/>
              </a:rPr>
              <a:t>Lorem ipsum dolor sit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eiusmod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temporLorem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ipsum dolor sit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eiusmod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temporLorem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ipsum dolor sit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eiusmod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tempor</a:t>
            </a:r>
            <a:endParaRPr lang="en-US" sz="1600" dirty="0">
              <a:latin typeface="Kanit" pitchFamily="2" charset="-34"/>
              <a:cs typeface="Kanit" pitchFamily="2" charset="-34"/>
            </a:endParaRP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A1562E6C-A46E-A39B-54D1-FCB756B49F26}"/>
              </a:ext>
            </a:extLst>
          </p:cNvPr>
          <p:cNvSpPr txBox="1">
            <a:spLocks/>
          </p:cNvSpPr>
          <p:nvPr/>
        </p:nvSpPr>
        <p:spPr>
          <a:xfrm>
            <a:off x="4657091" y="1083359"/>
            <a:ext cx="1875789" cy="530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CC9933"/>
                </a:solidFill>
                <a:latin typeface="Kanit" pitchFamily="2" charset="-34"/>
                <a:cs typeface="Kanit" pitchFamily="2" charset="-34"/>
              </a:rPr>
              <a:t>Add Title Here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702D5E3-5960-C9CC-9826-B22F42C7AA80}"/>
              </a:ext>
            </a:extLst>
          </p:cNvPr>
          <p:cNvSpPr/>
          <p:nvPr/>
        </p:nvSpPr>
        <p:spPr>
          <a:xfrm>
            <a:off x="4785360" y="2844800"/>
            <a:ext cx="1950720" cy="1554480"/>
          </a:xfrm>
          <a:prstGeom prst="roundRect">
            <a:avLst>
              <a:gd name="adj" fmla="val 24510"/>
            </a:avLst>
          </a:prstGeom>
          <a:solidFill>
            <a:srgbClr val="CC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CFE19C2-9ADF-9310-1018-E378B84FA521}"/>
              </a:ext>
            </a:extLst>
          </p:cNvPr>
          <p:cNvSpPr/>
          <p:nvPr/>
        </p:nvSpPr>
        <p:spPr>
          <a:xfrm>
            <a:off x="6997064" y="2844800"/>
            <a:ext cx="1950720" cy="1554480"/>
          </a:xfrm>
          <a:prstGeom prst="roundRect">
            <a:avLst>
              <a:gd name="adj" fmla="val 24510"/>
            </a:avLst>
          </a:prstGeom>
          <a:solidFill>
            <a:srgbClr val="CC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8E3A13A-42DB-D243-0B1A-DA1530B46B8F}"/>
              </a:ext>
            </a:extLst>
          </p:cNvPr>
          <p:cNvSpPr/>
          <p:nvPr/>
        </p:nvSpPr>
        <p:spPr>
          <a:xfrm>
            <a:off x="9208768" y="2854847"/>
            <a:ext cx="1950720" cy="1554480"/>
          </a:xfrm>
          <a:prstGeom prst="roundRect">
            <a:avLst>
              <a:gd name="adj" fmla="val 24510"/>
            </a:avLst>
          </a:prstGeom>
          <a:solidFill>
            <a:srgbClr val="CC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597B16D-7766-2E18-C052-7477B3DC1504}"/>
              </a:ext>
            </a:extLst>
          </p:cNvPr>
          <p:cNvSpPr txBox="1"/>
          <p:nvPr/>
        </p:nvSpPr>
        <p:spPr>
          <a:xfrm>
            <a:off x="4693285" y="4864832"/>
            <a:ext cx="213487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Kanit" pitchFamily="2" charset="-34"/>
                <a:cs typeface="Kanit" pitchFamily="2" charset="-34"/>
              </a:rPr>
              <a:t>• Lorem ipsum dolor , </a:t>
            </a:r>
          </a:p>
          <a:p>
            <a:r>
              <a:rPr lang="en-US" sz="1600" dirty="0">
                <a:latin typeface="Kanit" pitchFamily="2" charset="-34"/>
                <a:cs typeface="Kanit" pitchFamily="2" charset="-34"/>
              </a:rPr>
              <a:t>• Lorem ipsum dolor </a:t>
            </a:r>
          </a:p>
          <a:p>
            <a:r>
              <a:rPr lang="en-US" sz="1600" dirty="0">
                <a:latin typeface="Kanit" pitchFamily="2" charset="-34"/>
                <a:cs typeface="Kanit" pitchFamily="2" charset="-34"/>
              </a:rPr>
              <a:t>• Lorem ipsum dolor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69D5FF-FA45-0A92-61B0-D96135D0138C}"/>
              </a:ext>
            </a:extLst>
          </p:cNvPr>
          <p:cNvSpPr txBox="1"/>
          <p:nvPr/>
        </p:nvSpPr>
        <p:spPr>
          <a:xfrm>
            <a:off x="5083175" y="4468479"/>
            <a:ext cx="13550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C9933"/>
                </a:solidFill>
                <a:latin typeface="Kanit" pitchFamily="2" charset="-34"/>
                <a:cs typeface="Kanit" pitchFamily="2" charset="-34"/>
              </a:rPr>
              <a:t>Text Here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924EE5F-CB91-640F-076D-52E46870247A}"/>
              </a:ext>
            </a:extLst>
          </p:cNvPr>
          <p:cNvSpPr txBox="1"/>
          <p:nvPr/>
        </p:nvSpPr>
        <p:spPr>
          <a:xfrm>
            <a:off x="6997064" y="4885914"/>
            <a:ext cx="213487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Kanit" pitchFamily="2" charset="-34"/>
                <a:cs typeface="Kanit" pitchFamily="2" charset="-34"/>
              </a:rPr>
              <a:t>• Lorem ipsum dolor , </a:t>
            </a:r>
          </a:p>
          <a:p>
            <a:r>
              <a:rPr lang="en-US" sz="1600" dirty="0">
                <a:latin typeface="Kanit" pitchFamily="2" charset="-34"/>
                <a:cs typeface="Kanit" pitchFamily="2" charset="-34"/>
              </a:rPr>
              <a:t>• Lorem ipsum dolor </a:t>
            </a:r>
          </a:p>
          <a:p>
            <a:r>
              <a:rPr lang="en-US" sz="1600" dirty="0">
                <a:latin typeface="Kanit" pitchFamily="2" charset="-34"/>
                <a:cs typeface="Kanit" pitchFamily="2" charset="-34"/>
              </a:rPr>
              <a:t>• Lorem ipsum dolor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3C07625-BED3-D593-F75B-2EC90518AACD}"/>
              </a:ext>
            </a:extLst>
          </p:cNvPr>
          <p:cNvSpPr txBox="1"/>
          <p:nvPr/>
        </p:nvSpPr>
        <p:spPr>
          <a:xfrm>
            <a:off x="7386954" y="4489561"/>
            <a:ext cx="13550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C9933"/>
                </a:solidFill>
                <a:latin typeface="Kanit" pitchFamily="2" charset="-34"/>
                <a:cs typeface="Kanit" pitchFamily="2" charset="-34"/>
              </a:rPr>
              <a:t>Text Here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E8E5AA2-4EEF-D0DC-6AFE-3E0370178674}"/>
              </a:ext>
            </a:extLst>
          </p:cNvPr>
          <p:cNvSpPr txBox="1"/>
          <p:nvPr/>
        </p:nvSpPr>
        <p:spPr>
          <a:xfrm>
            <a:off x="9218929" y="4885914"/>
            <a:ext cx="213487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Kanit" pitchFamily="2" charset="-34"/>
                <a:cs typeface="Kanit" pitchFamily="2" charset="-34"/>
              </a:rPr>
              <a:t>• Lorem ipsum dolor , </a:t>
            </a:r>
          </a:p>
          <a:p>
            <a:r>
              <a:rPr lang="en-US" sz="1600" dirty="0">
                <a:latin typeface="Kanit" pitchFamily="2" charset="-34"/>
                <a:cs typeface="Kanit" pitchFamily="2" charset="-34"/>
              </a:rPr>
              <a:t>• Lorem ipsum dolor </a:t>
            </a:r>
          </a:p>
          <a:p>
            <a:r>
              <a:rPr lang="en-US" sz="1600" dirty="0">
                <a:latin typeface="Kanit" pitchFamily="2" charset="-34"/>
                <a:cs typeface="Kanit" pitchFamily="2" charset="-34"/>
              </a:rPr>
              <a:t>• Lorem ipsum dolor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F40AAA6-1A02-C2F6-79EE-A6804628567A}"/>
              </a:ext>
            </a:extLst>
          </p:cNvPr>
          <p:cNvSpPr txBox="1"/>
          <p:nvPr/>
        </p:nvSpPr>
        <p:spPr>
          <a:xfrm>
            <a:off x="9608819" y="4489561"/>
            <a:ext cx="13550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C9933"/>
                </a:solidFill>
                <a:latin typeface="Kanit" pitchFamily="2" charset="-34"/>
                <a:cs typeface="Kanit" pitchFamily="2" charset="-34"/>
              </a:rPr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841378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A61292B-5567-4C5F-5D55-DB9999A425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929706" y="4367608"/>
            <a:ext cx="3589867" cy="2269067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574BF16A-42E2-35CF-454F-57B864441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4C6F18-F101-8E00-5798-E2BAD21A3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159" y="468646"/>
            <a:ext cx="9528951" cy="78292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BE97AD2E-1C35-0200-5891-8407FE55FB94}"/>
              </a:ext>
            </a:extLst>
          </p:cNvPr>
          <p:cNvSpPr txBox="1">
            <a:spLocks/>
          </p:cNvSpPr>
          <p:nvPr/>
        </p:nvSpPr>
        <p:spPr>
          <a:xfrm>
            <a:off x="3649345" y="518678"/>
            <a:ext cx="4893309" cy="682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TITLE HERE TITLE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C8EE89-DCEB-2BCE-E988-8E6F71A5D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880" y="389024"/>
            <a:ext cx="1540280" cy="807491"/>
          </a:xfrm>
          <a:prstGeom prst="rect">
            <a:avLst/>
          </a:prstGeom>
        </p:spPr>
      </p:pic>
      <p:sp>
        <p:nvSpPr>
          <p:cNvPr id="10" name="Subtitle 4">
            <a:extLst>
              <a:ext uri="{FF2B5EF4-FFF2-40B4-BE49-F238E27FC236}">
                <a16:creationId xmlns:a16="http://schemas.microsoft.com/office/drawing/2014/main" id="{34FA826C-73DC-0135-0AA6-07B703776A4E}"/>
              </a:ext>
            </a:extLst>
          </p:cNvPr>
          <p:cNvSpPr txBox="1">
            <a:spLocks/>
          </p:cNvSpPr>
          <p:nvPr/>
        </p:nvSpPr>
        <p:spPr>
          <a:xfrm>
            <a:off x="5699760" y="2378837"/>
            <a:ext cx="3450590" cy="782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600" dirty="0" err="1">
                <a:latin typeface="Kanit" pitchFamily="2" charset="-34"/>
                <a:cs typeface="Kanit" pitchFamily="2" charset="-34"/>
              </a:rPr>
              <a:t>sectetur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do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eiusmod</a:t>
            </a:r>
            <a:endParaRPr lang="th-TH" sz="1600" dirty="0">
              <a:latin typeface="Kanit" pitchFamily="2" charset="-34"/>
              <a:cs typeface="Kanit" pitchFamily="2" charset="-34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600" dirty="0" err="1">
                <a:latin typeface="Kanit" pitchFamily="2" charset="-34"/>
                <a:cs typeface="Kanit" pitchFamily="2" charset="-34"/>
              </a:rPr>
              <a:t>sectetur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do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eiusmod</a:t>
            </a:r>
            <a:endParaRPr lang="en-US" sz="1600" dirty="0">
              <a:latin typeface="Kanit" pitchFamily="2" charset="-34"/>
              <a:cs typeface="Kanit" pitchFamily="2" charset="-34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888D0530-6268-1940-A932-8BEE1746949D}"/>
              </a:ext>
            </a:extLst>
          </p:cNvPr>
          <p:cNvSpPr txBox="1">
            <a:spLocks/>
          </p:cNvSpPr>
          <p:nvPr/>
        </p:nvSpPr>
        <p:spPr>
          <a:xfrm>
            <a:off x="5699761" y="1920996"/>
            <a:ext cx="1875789" cy="530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CC9933"/>
                </a:solidFill>
                <a:latin typeface="Kanit" pitchFamily="2" charset="-34"/>
                <a:cs typeface="Kanit" pitchFamily="2" charset="-34"/>
              </a:rPr>
              <a:t>Add Title Here</a:t>
            </a: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id="{B3AF912D-EF02-3152-72F9-50BE27FE1DA3}"/>
              </a:ext>
            </a:extLst>
          </p:cNvPr>
          <p:cNvSpPr txBox="1">
            <a:spLocks/>
          </p:cNvSpPr>
          <p:nvPr/>
        </p:nvSpPr>
        <p:spPr>
          <a:xfrm>
            <a:off x="5699759" y="3737407"/>
            <a:ext cx="3450590" cy="782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600" dirty="0" err="1">
                <a:latin typeface="Kanit" pitchFamily="2" charset="-34"/>
                <a:cs typeface="Kanit" pitchFamily="2" charset="-34"/>
              </a:rPr>
              <a:t>sectetur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do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eiusmod</a:t>
            </a:r>
            <a:endParaRPr lang="th-TH" sz="1600" dirty="0">
              <a:latin typeface="Kanit" pitchFamily="2" charset="-34"/>
              <a:cs typeface="Kanit" pitchFamily="2" charset="-34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600" dirty="0" err="1">
                <a:latin typeface="Kanit" pitchFamily="2" charset="-34"/>
                <a:cs typeface="Kanit" pitchFamily="2" charset="-34"/>
              </a:rPr>
              <a:t>sectetur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do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eiusmod</a:t>
            </a:r>
            <a:endParaRPr lang="en-US" sz="1600" dirty="0">
              <a:latin typeface="Kanit" pitchFamily="2" charset="-34"/>
              <a:cs typeface="Kanit" pitchFamily="2" charset="-34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3238B3A7-26DA-D7EF-86DD-F48833BED7AE}"/>
              </a:ext>
            </a:extLst>
          </p:cNvPr>
          <p:cNvSpPr txBox="1">
            <a:spLocks/>
          </p:cNvSpPr>
          <p:nvPr/>
        </p:nvSpPr>
        <p:spPr>
          <a:xfrm>
            <a:off x="5699760" y="3279566"/>
            <a:ext cx="1875789" cy="530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9E76B4"/>
                </a:solidFill>
                <a:latin typeface="Kanit" pitchFamily="2" charset="-34"/>
                <a:cs typeface="Kanit" pitchFamily="2" charset="-34"/>
              </a:rPr>
              <a:t>Add Title Here</a:t>
            </a: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4EF0C50E-4181-62B3-5947-55C68631DA53}"/>
              </a:ext>
            </a:extLst>
          </p:cNvPr>
          <p:cNvSpPr txBox="1">
            <a:spLocks/>
          </p:cNvSpPr>
          <p:nvPr/>
        </p:nvSpPr>
        <p:spPr>
          <a:xfrm>
            <a:off x="5699759" y="5143858"/>
            <a:ext cx="3450590" cy="782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600" dirty="0" err="1">
                <a:latin typeface="Kanit" pitchFamily="2" charset="-34"/>
                <a:cs typeface="Kanit" pitchFamily="2" charset="-34"/>
              </a:rPr>
              <a:t>sectetur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do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eiusmod</a:t>
            </a:r>
            <a:endParaRPr lang="th-TH" sz="1600" dirty="0">
              <a:latin typeface="Kanit" pitchFamily="2" charset="-34"/>
              <a:cs typeface="Kanit" pitchFamily="2" charset="-34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600" dirty="0" err="1">
                <a:latin typeface="Kanit" pitchFamily="2" charset="-34"/>
                <a:cs typeface="Kanit" pitchFamily="2" charset="-34"/>
              </a:rPr>
              <a:t>sectetur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do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eiusmod</a:t>
            </a:r>
            <a:endParaRPr lang="en-US" sz="1600" dirty="0">
              <a:latin typeface="Kanit" pitchFamily="2" charset="-34"/>
              <a:cs typeface="Kanit" pitchFamily="2" charset="-34"/>
            </a:endParaRP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43109FF4-EB03-752E-E785-CEBC0D3E969C}"/>
              </a:ext>
            </a:extLst>
          </p:cNvPr>
          <p:cNvSpPr txBox="1">
            <a:spLocks/>
          </p:cNvSpPr>
          <p:nvPr/>
        </p:nvSpPr>
        <p:spPr>
          <a:xfrm>
            <a:off x="5699760" y="4686017"/>
            <a:ext cx="1875789" cy="530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CC9933"/>
                </a:solidFill>
                <a:latin typeface="Kanit" pitchFamily="2" charset="-34"/>
                <a:cs typeface="Kanit" pitchFamily="2" charset="-34"/>
              </a:rPr>
              <a:t>Add Title Here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9BE570F-4E5A-24E4-74B8-DEEDD0903C03}"/>
              </a:ext>
            </a:extLst>
          </p:cNvPr>
          <p:cNvSpPr/>
          <p:nvPr/>
        </p:nvSpPr>
        <p:spPr>
          <a:xfrm>
            <a:off x="2539999" y="1920996"/>
            <a:ext cx="2570481" cy="1240761"/>
          </a:xfrm>
          <a:custGeom>
            <a:avLst/>
            <a:gdLst>
              <a:gd name="connsiteX0" fmla="*/ 0 w 2570481"/>
              <a:gd name="connsiteY0" fmla="*/ 0 h 1240761"/>
              <a:gd name="connsiteX1" fmla="*/ 2570481 w 2570481"/>
              <a:gd name="connsiteY1" fmla="*/ 0 h 1240761"/>
              <a:gd name="connsiteX2" fmla="*/ 2570481 w 2570481"/>
              <a:gd name="connsiteY2" fmla="*/ 1240761 h 1240761"/>
              <a:gd name="connsiteX3" fmla="*/ 0 w 2570481"/>
              <a:gd name="connsiteY3" fmla="*/ 1240761 h 1240761"/>
              <a:gd name="connsiteX4" fmla="*/ 0 w 2570481"/>
              <a:gd name="connsiteY4" fmla="*/ 0 h 1240761"/>
              <a:gd name="connsiteX0" fmla="*/ 528320 w 2570481"/>
              <a:gd name="connsiteY0" fmla="*/ 10160 h 1240761"/>
              <a:gd name="connsiteX1" fmla="*/ 2570481 w 2570481"/>
              <a:gd name="connsiteY1" fmla="*/ 0 h 1240761"/>
              <a:gd name="connsiteX2" fmla="*/ 2570481 w 2570481"/>
              <a:gd name="connsiteY2" fmla="*/ 1240761 h 1240761"/>
              <a:gd name="connsiteX3" fmla="*/ 0 w 2570481"/>
              <a:gd name="connsiteY3" fmla="*/ 1240761 h 1240761"/>
              <a:gd name="connsiteX4" fmla="*/ 528320 w 2570481"/>
              <a:gd name="connsiteY4" fmla="*/ 10160 h 1240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481" h="1240761">
                <a:moveTo>
                  <a:pt x="528320" y="10160"/>
                </a:moveTo>
                <a:lnTo>
                  <a:pt x="2570481" y="0"/>
                </a:lnTo>
                <a:lnTo>
                  <a:pt x="2570481" y="1240761"/>
                </a:lnTo>
                <a:lnTo>
                  <a:pt x="0" y="1240761"/>
                </a:lnTo>
                <a:lnTo>
                  <a:pt x="528320" y="10160"/>
                </a:lnTo>
                <a:close/>
              </a:path>
            </a:pathLst>
          </a:custGeom>
          <a:solidFill>
            <a:srgbClr val="CC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770BBCA7-8073-F314-70C8-EEFED766B634}"/>
              </a:ext>
            </a:extLst>
          </p:cNvPr>
          <p:cNvSpPr/>
          <p:nvPr/>
        </p:nvSpPr>
        <p:spPr>
          <a:xfrm>
            <a:off x="2555237" y="3279566"/>
            <a:ext cx="2570481" cy="1240761"/>
          </a:xfrm>
          <a:custGeom>
            <a:avLst/>
            <a:gdLst>
              <a:gd name="connsiteX0" fmla="*/ 0 w 2570481"/>
              <a:gd name="connsiteY0" fmla="*/ 0 h 1240761"/>
              <a:gd name="connsiteX1" fmla="*/ 2570481 w 2570481"/>
              <a:gd name="connsiteY1" fmla="*/ 0 h 1240761"/>
              <a:gd name="connsiteX2" fmla="*/ 2570481 w 2570481"/>
              <a:gd name="connsiteY2" fmla="*/ 1240761 h 1240761"/>
              <a:gd name="connsiteX3" fmla="*/ 0 w 2570481"/>
              <a:gd name="connsiteY3" fmla="*/ 1240761 h 1240761"/>
              <a:gd name="connsiteX4" fmla="*/ 0 w 2570481"/>
              <a:gd name="connsiteY4" fmla="*/ 0 h 1240761"/>
              <a:gd name="connsiteX0" fmla="*/ 528320 w 2570481"/>
              <a:gd name="connsiteY0" fmla="*/ 10160 h 1240761"/>
              <a:gd name="connsiteX1" fmla="*/ 2570481 w 2570481"/>
              <a:gd name="connsiteY1" fmla="*/ 0 h 1240761"/>
              <a:gd name="connsiteX2" fmla="*/ 2570481 w 2570481"/>
              <a:gd name="connsiteY2" fmla="*/ 1240761 h 1240761"/>
              <a:gd name="connsiteX3" fmla="*/ 0 w 2570481"/>
              <a:gd name="connsiteY3" fmla="*/ 1240761 h 1240761"/>
              <a:gd name="connsiteX4" fmla="*/ 528320 w 2570481"/>
              <a:gd name="connsiteY4" fmla="*/ 10160 h 1240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481" h="1240761">
                <a:moveTo>
                  <a:pt x="528320" y="10160"/>
                </a:moveTo>
                <a:lnTo>
                  <a:pt x="2570481" y="0"/>
                </a:lnTo>
                <a:lnTo>
                  <a:pt x="2570481" y="1240761"/>
                </a:lnTo>
                <a:lnTo>
                  <a:pt x="0" y="1240761"/>
                </a:lnTo>
                <a:lnTo>
                  <a:pt x="528320" y="10160"/>
                </a:lnTo>
                <a:close/>
              </a:path>
            </a:pathLst>
          </a:custGeom>
          <a:solidFill>
            <a:srgbClr val="9E7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2E9A3242-C2D3-A728-924A-441532D3FFFB}"/>
              </a:ext>
            </a:extLst>
          </p:cNvPr>
          <p:cNvSpPr/>
          <p:nvPr/>
        </p:nvSpPr>
        <p:spPr>
          <a:xfrm>
            <a:off x="2555237" y="4686017"/>
            <a:ext cx="2570481" cy="1240761"/>
          </a:xfrm>
          <a:custGeom>
            <a:avLst/>
            <a:gdLst>
              <a:gd name="connsiteX0" fmla="*/ 0 w 2570481"/>
              <a:gd name="connsiteY0" fmla="*/ 0 h 1240761"/>
              <a:gd name="connsiteX1" fmla="*/ 2570481 w 2570481"/>
              <a:gd name="connsiteY1" fmla="*/ 0 h 1240761"/>
              <a:gd name="connsiteX2" fmla="*/ 2570481 w 2570481"/>
              <a:gd name="connsiteY2" fmla="*/ 1240761 h 1240761"/>
              <a:gd name="connsiteX3" fmla="*/ 0 w 2570481"/>
              <a:gd name="connsiteY3" fmla="*/ 1240761 h 1240761"/>
              <a:gd name="connsiteX4" fmla="*/ 0 w 2570481"/>
              <a:gd name="connsiteY4" fmla="*/ 0 h 1240761"/>
              <a:gd name="connsiteX0" fmla="*/ 528320 w 2570481"/>
              <a:gd name="connsiteY0" fmla="*/ 10160 h 1240761"/>
              <a:gd name="connsiteX1" fmla="*/ 2570481 w 2570481"/>
              <a:gd name="connsiteY1" fmla="*/ 0 h 1240761"/>
              <a:gd name="connsiteX2" fmla="*/ 2570481 w 2570481"/>
              <a:gd name="connsiteY2" fmla="*/ 1240761 h 1240761"/>
              <a:gd name="connsiteX3" fmla="*/ 0 w 2570481"/>
              <a:gd name="connsiteY3" fmla="*/ 1240761 h 1240761"/>
              <a:gd name="connsiteX4" fmla="*/ 528320 w 2570481"/>
              <a:gd name="connsiteY4" fmla="*/ 10160 h 1240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481" h="1240761">
                <a:moveTo>
                  <a:pt x="528320" y="10160"/>
                </a:moveTo>
                <a:lnTo>
                  <a:pt x="2570481" y="0"/>
                </a:lnTo>
                <a:lnTo>
                  <a:pt x="2570481" y="1240761"/>
                </a:lnTo>
                <a:lnTo>
                  <a:pt x="0" y="1240761"/>
                </a:lnTo>
                <a:lnTo>
                  <a:pt x="528320" y="10160"/>
                </a:lnTo>
                <a:close/>
              </a:path>
            </a:pathLst>
          </a:custGeom>
          <a:solidFill>
            <a:srgbClr val="CC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C727B0-1A5F-870D-8F7F-0D2F9CE052E4}"/>
              </a:ext>
            </a:extLst>
          </p:cNvPr>
          <p:cNvSpPr txBox="1"/>
          <p:nvPr/>
        </p:nvSpPr>
        <p:spPr>
          <a:xfrm>
            <a:off x="3664374" y="2306774"/>
            <a:ext cx="76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EX.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C3D781-CB3C-F2F4-7588-C9A6D6CF9B45}"/>
              </a:ext>
            </a:extLst>
          </p:cNvPr>
          <p:cNvSpPr txBox="1"/>
          <p:nvPr/>
        </p:nvSpPr>
        <p:spPr>
          <a:xfrm>
            <a:off x="3664374" y="3657850"/>
            <a:ext cx="76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EX.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FF4FC77-6BD9-3C83-1244-01FC9AB2966C}"/>
              </a:ext>
            </a:extLst>
          </p:cNvPr>
          <p:cNvSpPr txBox="1"/>
          <p:nvPr/>
        </p:nvSpPr>
        <p:spPr>
          <a:xfrm>
            <a:off x="3664374" y="5073653"/>
            <a:ext cx="76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EX.</a:t>
            </a:r>
          </a:p>
        </p:txBody>
      </p:sp>
    </p:spTree>
    <p:extLst>
      <p:ext uri="{BB962C8B-B14F-4D97-AF65-F5344CB8AC3E}">
        <p14:creationId xmlns:p14="http://schemas.microsoft.com/office/powerpoint/2010/main" val="559357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056BC7F2-74A2-EBAE-709D-C6A22DC69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3" r="19191"/>
          <a:stretch/>
        </p:blipFill>
        <p:spPr>
          <a:xfrm>
            <a:off x="3987215" y="-15099"/>
            <a:ext cx="8527306" cy="6904997"/>
          </a:xfrm>
          <a:prstGeom prst="rect">
            <a:avLst/>
          </a:prstGeom>
        </p:spPr>
      </p:pic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0AB937A-8129-EFD4-E967-0D0F1A41D2B8}"/>
              </a:ext>
            </a:extLst>
          </p:cNvPr>
          <p:cNvSpPr/>
          <p:nvPr/>
        </p:nvSpPr>
        <p:spPr>
          <a:xfrm>
            <a:off x="3423676" y="4699592"/>
            <a:ext cx="4144327" cy="2205406"/>
          </a:xfrm>
          <a:custGeom>
            <a:avLst/>
            <a:gdLst>
              <a:gd name="connsiteX0" fmla="*/ 1691013 w 4022058"/>
              <a:gd name="connsiteY0" fmla="*/ 0 h 2090309"/>
              <a:gd name="connsiteX1" fmla="*/ 4022058 w 4022058"/>
              <a:gd name="connsiteY1" fmla="*/ 2090309 h 2090309"/>
              <a:gd name="connsiteX2" fmla="*/ 0 w 4022058"/>
              <a:gd name="connsiteY2" fmla="*/ 2090309 h 2090309"/>
              <a:gd name="connsiteX3" fmla="*/ 1691013 w 4022058"/>
              <a:gd name="connsiteY3" fmla="*/ 0 h 209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2058" h="2090309">
                <a:moveTo>
                  <a:pt x="1691013" y="0"/>
                </a:moveTo>
                <a:lnTo>
                  <a:pt x="4022058" y="2090309"/>
                </a:lnTo>
                <a:lnTo>
                  <a:pt x="0" y="2090309"/>
                </a:lnTo>
                <a:lnTo>
                  <a:pt x="1691013" y="0"/>
                </a:lnTo>
                <a:close/>
              </a:path>
            </a:pathLst>
          </a:custGeom>
          <a:solidFill>
            <a:srgbClr val="9E7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1ADF2C4C-53EE-BC24-419B-5D8840E4EB0D}"/>
              </a:ext>
            </a:extLst>
          </p:cNvPr>
          <p:cNvSpPr/>
          <p:nvPr/>
        </p:nvSpPr>
        <p:spPr>
          <a:xfrm>
            <a:off x="-10633" y="-138222"/>
            <a:ext cx="9404676" cy="7043220"/>
          </a:xfrm>
          <a:custGeom>
            <a:avLst/>
            <a:gdLst>
              <a:gd name="connsiteX0" fmla="*/ 3732028 w 9404676"/>
              <a:gd name="connsiteY0" fmla="*/ 3121980 h 6847841"/>
              <a:gd name="connsiteX1" fmla="*/ 5555942 w 9404676"/>
              <a:gd name="connsiteY1" fmla="*/ 4757532 h 6847841"/>
              <a:gd name="connsiteX2" fmla="*/ 3864929 w 9404676"/>
              <a:gd name="connsiteY2" fmla="*/ 6847841 h 6847841"/>
              <a:gd name="connsiteX3" fmla="*/ 0 w 9404676"/>
              <a:gd name="connsiteY3" fmla="*/ 6847841 h 6847841"/>
              <a:gd name="connsiteX4" fmla="*/ 0 w 9404676"/>
              <a:gd name="connsiteY4" fmla="*/ 6468587 h 6847841"/>
              <a:gd name="connsiteX5" fmla="*/ 1 w 9404676"/>
              <a:gd name="connsiteY5" fmla="*/ 0 h 6847841"/>
              <a:gd name="connsiteX6" fmla="*/ 9404676 w 9404676"/>
              <a:gd name="connsiteY6" fmla="*/ 0 h 6847841"/>
              <a:gd name="connsiteX7" fmla="*/ 5555943 w 9404676"/>
              <a:gd name="connsiteY7" fmla="*/ 4757531 h 6847841"/>
              <a:gd name="connsiteX8" fmla="*/ 3732029 w 9404676"/>
              <a:gd name="connsiteY8" fmla="*/ 3121979 h 6847841"/>
              <a:gd name="connsiteX9" fmla="*/ 1 w 9404676"/>
              <a:gd name="connsiteY9" fmla="*/ 6468586 h 6847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404676" h="6847841">
                <a:moveTo>
                  <a:pt x="3732028" y="3121980"/>
                </a:moveTo>
                <a:lnTo>
                  <a:pt x="5555942" y="4757532"/>
                </a:lnTo>
                <a:lnTo>
                  <a:pt x="3864929" y="6847841"/>
                </a:lnTo>
                <a:lnTo>
                  <a:pt x="0" y="6847841"/>
                </a:lnTo>
                <a:lnTo>
                  <a:pt x="0" y="6468587"/>
                </a:lnTo>
                <a:close/>
                <a:moveTo>
                  <a:pt x="1" y="0"/>
                </a:moveTo>
                <a:lnTo>
                  <a:pt x="9404676" y="0"/>
                </a:lnTo>
                <a:lnTo>
                  <a:pt x="5555943" y="4757531"/>
                </a:lnTo>
                <a:lnTo>
                  <a:pt x="3732029" y="3121979"/>
                </a:lnTo>
                <a:lnTo>
                  <a:pt x="1" y="6468586"/>
                </a:lnTo>
                <a:close/>
              </a:path>
            </a:pathLst>
          </a:custGeom>
          <a:solidFill>
            <a:srgbClr val="CC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Title 3">
            <a:extLst>
              <a:ext uri="{FF2B5EF4-FFF2-40B4-BE49-F238E27FC236}">
                <a16:creationId xmlns:a16="http://schemas.microsoft.com/office/drawing/2014/main" id="{411044CF-19A8-C5BC-C095-CF06DF4C5768}"/>
              </a:ext>
            </a:extLst>
          </p:cNvPr>
          <p:cNvSpPr txBox="1">
            <a:spLocks/>
          </p:cNvSpPr>
          <p:nvPr/>
        </p:nvSpPr>
        <p:spPr>
          <a:xfrm>
            <a:off x="767548" y="1293313"/>
            <a:ext cx="4893309" cy="682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TITLE HERE TITLE HERE</a:t>
            </a:r>
          </a:p>
        </p:txBody>
      </p:sp>
      <p:sp>
        <p:nvSpPr>
          <p:cNvPr id="40" name="Subtitle 4">
            <a:extLst>
              <a:ext uri="{FF2B5EF4-FFF2-40B4-BE49-F238E27FC236}">
                <a16:creationId xmlns:a16="http://schemas.microsoft.com/office/drawing/2014/main" id="{38E2DAB7-A1D5-0A53-0984-210B3FE17A4A}"/>
              </a:ext>
            </a:extLst>
          </p:cNvPr>
          <p:cNvSpPr txBox="1">
            <a:spLocks/>
          </p:cNvSpPr>
          <p:nvPr/>
        </p:nvSpPr>
        <p:spPr>
          <a:xfrm>
            <a:off x="767549" y="2082498"/>
            <a:ext cx="5431232" cy="1298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Lorem ipsum dolor sit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eiusmod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temporLorem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ipsum dolor sit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eiusmod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temporLorem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ipsum dolor sit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eiusmod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tempor</a:t>
            </a:r>
            <a:endParaRPr lang="en-US" sz="1600" dirty="0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6B299EE-8D6B-47EC-739F-9CC5990F700B}"/>
              </a:ext>
            </a:extLst>
          </p:cNvPr>
          <p:cNvSpPr txBox="1"/>
          <p:nvPr/>
        </p:nvSpPr>
        <p:spPr>
          <a:xfrm>
            <a:off x="767549" y="6429356"/>
            <a:ext cx="4251278" cy="285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FACULTY OF AGRO-INDUSTRY     |   CHIANGMAI UNIVERSITY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D5FEF09-D440-BEF2-C017-54DE8E616AFF}"/>
              </a:ext>
            </a:extLst>
          </p:cNvPr>
          <p:cNvSpPr txBox="1"/>
          <p:nvPr/>
        </p:nvSpPr>
        <p:spPr>
          <a:xfrm>
            <a:off x="767547" y="3390301"/>
            <a:ext cx="44424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Lorem ipsum dolor sit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eiusmod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temporLorem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ipsum dolor sit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eiusmod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temporLorem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ipsum dolor sit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eiusmod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tempor</a:t>
            </a:r>
            <a:endParaRPr lang="en-US" sz="1600" dirty="0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8F6443F-0C21-4732-2D0C-BC5127F38DD3}"/>
              </a:ext>
            </a:extLst>
          </p:cNvPr>
          <p:cNvSpPr txBox="1"/>
          <p:nvPr/>
        </p:nvSpPr>
        <p:spPr>
          <a:xfrm>
            <a:off x="8314852" y="2359171"/>
            <a:ext cx="2780731" cy="372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*CHANGE PICTURE HERE</a:t>
            </a:r>
          </a:p>
        </p:txBody>
      </p:sp>
    </p:spTree>
    <p:extLst>
      <p:ext uri="{BB962C8B-B14F-4D97-AF65-F5344CB8AC3E}">
        <p14:creationId xmlns:p14="http://schemas.microsoft.com/office/powerpoint/2010/main" val="2149408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B4B8F2A-5908-4AB3-3B25-0128C1D17F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201681" y="11624"/>
            <a:ext cx="5490513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8485524-42DA-FF3D-B173-CB2EBE719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901" y="101852"/>
            <a:ext cx="5105259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730E925-A02F-439E-5A41-336F66A0B2CF}"/>
              </a:ext>
            </a:extLst>
          </p:cNvPr>
          <p:cNvSpPr txBox="1"/>
          <p:nvPr/>
        </p:nvSpPr>
        <p:spPr>
          <a:xfrm>
            <a:off x="8357979" y="4924892"/>
            <a:ext cx="2780731" cy="372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*CHANGE PICTURE HERE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BE498EE-83E5-3E67-21BA-43EAAFB20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310" y="656925"/>
            <a:ext cx="1540280" cy="807491"/>
          </a:xfrm>
          <a:prstGeom prst="rect">
            <a:avLst/>
          </a:prstGeom>
        </p:spPr>
      </p:pic>
      <p:sp>
        <p:nvSpPr>
          <p:cNvPr id="20" name="Subtitle 4">
            <a:extLst>
              <a:ext uri="{FF2B5EF4-FFF2-40B4-BE49-F238E27FC236}">
                <a16:creationId xmlns:a16="http://schemas.microsoft.com/office/drawing/2014/main" id="{D0FE7F13-6EC3-1A5A-CEBC-D49CFBC2D304}"/>
              </a:ext>
            </a:extLst>
          </p:cNvPr>
          <p:cNvSpPr txBox="1">
            <a:spLocks/>
          </p:cNvSpPr>
          <p:nvPr/>
        </p:nvSpPr>
        <p:spPr>
          <a:xfrm>
            <a:off x="1076310" y="2468052"/>
            <a:ext cx="6238889" cy="1093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600" dirty="0" err="1">
                <a:latin typeface="Kanit" pitchFamily="2" charset="-34"/>
                <a:cs typeface="Kanit" pitchFamily="2" charset="-34"/>
              </a:rPr>
              <a:t>sectetur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do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eiusmod</a:t>
            </a:r>
            <a:r>
              <a:rPr lang="th-TH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sectetur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do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eiusmod</a:t>
            </a:r>
            <a:r>
              <a:rPr lang="th-TH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sectetur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do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eiusmod</a:t>
            </a:r>
            <a:r>
              <a:rPr lang="th-TH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sectetur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do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eiusmod</a:t>
            </a:r>
            <a:r>
              <a:rPr lang="th-TH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sectetur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do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eiusmod</a:t>
            </a:r>
            <a:r>
              <a:rPr lang="th-TH" sz="1600" dirty="0">
                <a:latin typeface="Kanit" pitchFamily="2" charset="-34"/>
                <a:cs typeface="Kanit" pitchFamily="2" charset="-34"/>
              </a:rPr>
              <a:t> 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0F86E585-08FD-7F07-550C-47E3136F9063}"/>
              </a:ext>
            </a:extLst>
          </p:cNvPr>
          <p:cNvSpPr txBox="1">
            <a:spLocks/>
          </p:cNvSpPr>
          <p:nvPr/>
        </p:nvSpPr>
        <p:spPr>
          <a:xfrm>
            <a:off x="1076312" y="2010212"/>
            <a:ext cx="1875789" cy="530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CC9933"/>
                </a:solidFill>
                <a:latin typeface="Kanit" pitchFamily="2" charset="-34"/>
                <a:cs typeface="Kanit" pitchFamily="2" charset="-34"/>
              </a:rPr>
              <a:t>Add Title Here</a:t>
            </a:r>
          </a:p>
        </p:txBody>
      </p:sp>
      <p:sp>
        <p:nvSpPr>
          <p:cNvPr id="27" name="Subtitle 4">
            <a:extLst>
              <a:ext uri="{FF2B5EF4-FFF2-40B4-BE49-F238E27FC236}">
                <a16:creationId xmlns:a16="http://schemas.microsoft.com/office/drawing/2014/main" id="{6210B6C4-79C8-FF8B-9931-5202EEFCA77E}"/>
              </a:ext>
            </a:extLst>
          </p:cNvPr>
          <p:cNvSpPr txBox="1">
            <a:spLocks/>
          </p:cNvSpPr>
          <p:nvPr/>
        </p:nvSpPr>
        <p:spPr>
          <a:xfrm>
            <a:off x="1076310" y="4232194"/>
            <a:ext cx="6238889" cy="1093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600" dirty="0" err="1">
                <a:latin typeface="Kanit" pitchFamily="2" charset="-34"/>
                <a:cs typeface="Kanit" pitchFamily="2" charset="-34"/>
              </a:rPr>
              <a:t>sectetur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do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eiusmod</a:t>
            </a:r>
            <a:r>
              <a:rPr lang="th-TH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sectetur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do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eiusmod</a:t>
            </a:r>
            <a:r>
              <a:rPr lang="th-TH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sectetur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do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eiusmod</a:t>
            </a:r>
            <a:r>
              <a:rPr lang="th-TH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sectetur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do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eiusmod</a:t>
            </a:r>
            <a:r>
              <a:rPr lang="th-TH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sectetur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do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eiusmod</a:t>
            </a:r>
            <a:r>
              <a:rPr lang="th-TH" sz="1600" dirty="0">
                <a:latin typeface="Kanit" pitchFamily="2" charset="-34"/>
                <a:cs typeface="Kanit" pitchFamily="2" charset="-34"/>
              </a:rPr>
              <a:t> </a:t>
            </a:r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35FEA4CE-8248-B2DF-EE5A-44794E69A5E3}"/>
              </a:ext>
            </a:extLst>
          </p:cNvPr>
          <p:cNvSpPr txBox="1">
            <a:spLocks/>
          </p:cNvSpPr>
          <p:nvPr/>
        </p:nvSpPr>
        <p:spPr>
          <a:xfrm>
            <a:off x="1076312" y="3774354"/>
            <a:ext cx="1875789" cy="530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9E76B4"/>
                </a:solidFill>
                <a:latin typeface="Kanit" pitchFamily="2" charset="-34"/>
                <a:cs typeface="Kanit" pitchFamily="2" charset="-34"/>
              </a:rPr>
              <a:t>Add Title Here</a:t>
            </a:r>
          </a:p>
        </p:txBody>
      </p:sp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id="{46C18ED0-9277-0BA5-8AFC-D134E71FE4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/>
          <a:stretch/>
        </p:blipFill>
        <p:spPr>
          <a:xfrm>
            <a:off x="-1" y="2906627"/>
            <a:ext cx="12264161" cy="39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07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91F73E-EA7A-DDC0-3737-EFCED42486E1}"/>
              </a:ext>
            </a:extLst>
          </p:cNvPr>
          <p:cNvSpPr/>
          <p:nvPr/>
        </p:nvSpPr>
        <p:spPr>
          <a:xfrm>
            <a:off x="0" y="0"/>
            <a:ext cx="12192000" cy="3862316"/>
          </a:xfrm>
          <a:prstGeom prst="rect">
            <a:avLst/>
          </a:prstGeom>
          <a:solidFill>
            <a:srgbClr val="9E7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2F5E8F3-F953-9791-0319-573F77E525F8}"/>
              </a:ext>
            </a:extLst>
          </p:cNvPr>
          <p:cNvSpPr txBox="1">
            <a:spLocks/>
          </p:cNvSpPr>
          <p:nvPr/>
        </p:nvSpPr>
        <p:spPr>
          <a:xfrm>
            <a:off x="4056589" y="698742"/>
            <a:ext cx="4893309" cy="682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TITLE HERE TITLE HERE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985B0C4-07CA-19AF-4DE2-2DD0F9709926}"/>
              </a:ext>
            </a:extLst>
          </p:cNvPr>
          <p:cNvSpPr/>
          <p:nvPr/>
        </p:nvSpPr>
        <p:spPr>
          <a:xfrm>
            <a:off x="1503529" y="2518018"/>
            <a:ext cx="2770495" cy="386231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76B4"/>
              </a:solidFill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79E58ACD-6A4F-1543-E463-AAF3AA671841}"/>
              </a:ext>
            </a:extLst>
          </p:cNvPr>
          <p:cNvSpPr txBox="1">
            <a:spLocks/>
          </p:cNvSpPr>
          <p:nvPr/>
        </p:nvSpPr>
        <p:spPr>
          <a:xfrm>
            <a:off x="2893326" y="1294186"/>
            <a:ext cx="6291617" cy="1012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Lorem ipsum dolor sit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eiusmod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temporLorem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ipsum dolor sit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eiusmod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temporLorem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ipsum dolor sit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eiusmod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tempor</a:t>
            </a:r>
            <a:endParaRPr lang="en-US" sz="1600" dirty="0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ADC9DF-5207-3744-776E-8AAC2A9FDEFD}"/>
              </a:ext>
            </a:extLst>
          </p:cNvPr>
          <p:cNvSpPr txBox="1"/>
          <p:nvPr/>
        </p:nvSpPr>
        <p:spPr>
          <a:xfrm>
            <a:off x="1821209" y="5380872"/>
            <a:ext cx="213487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Kanit" pitchFamily="2" charset="-34"/>
                <a:cs typeface="Kanit" pitchFamily="2" charset="-34"/>
              </a:rPr>
              <a:t>• Lorem ipsum dolor , </a:t>
            </a:r>
          </a:p>
          <a:p>
            <a:r>
              <a:rPr lang="en-US" sz="1600" dirty="0">
                <a:latin typeface="Kanit" pitchFamily="2" charset="-34"/>
                <a:cs typeface="Kanit" pitchFamily="2" charset="-34"/>
              </a:rPr>
              <a:t>• Lorem ipsum dolor </a:t>
            </a:r>
          </a:p>
          <a:p>
            <a:r>
              <a:rPr lang="en-US" sz="1600" dirty="0">
                <a:latin typeface="Kanit" pitchFamily="2" charset="-34"/>
                <a:cs typeface="Kanit" pitchFamily="2" charset="-34"/>
              </a:rPr>
              <a:t>• Lorem ipsum dolor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A1EEC0-0085-FB16-D92B-8A76E14E5D01}"/>
              </a:ext>
            </a:extLst>
          </p:cNvPr>
          <p:cNvSpPr txBox="1"/>
          <p:nvPr/>
        </p:nvSpPr>
        <p:spPr>
          <a:xfrm>
            <a:off x="2211099" y="4984519"/>
            <a:ext cx="13550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C9933"/>
                </a:solidFill>
                <a:latin typeface="Kanit" pitchFamily="2" charset="-34"/>
                <a:cs typeface="Kanit" pitchFamily="2" charset="-34"/>
              </a:rPr>
              <a:t>Text Here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7C8B103-2635-CF83-19F1-CE18A89C359B}"/>
              </a:ext>
            </a:extLst>
          </p:cNvPr>
          <p:cNvSpPr/>
          <p:nvPr/>
        </p:nvSpPr>
        <p:spPr>
          <a:xfrm>
            <a:off x="4710885" y="2514261"/>
            <a:ext cx="2770495" cy="386231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76B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8DC9D7-FC3C-3917-C5CC-3D306AAFFA76}"/>
              </a:ext>
            </a:extLst>
          </p:cNvPr>
          <p:cNvSpPr txBox="1"/>
          <p:nvPr/>
        </p:nvSpPr>
        <p:spPr>
          <a:xfrm>
            <a:off x="5028565" y="5377115"/>
            <a:ext cx="213487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Kanit" pitchFamily="2" charset="-34"/>
                <a:cs typeface="Kanit" pitchFamily="2" charset="-34"/>
              </a:rPr>
              <a:t>• Lorem ipsum dolor , </a:t>
            </a:r>
          </a:p>
          <a:p>
            <a:r>
              <a:rPr lang="en-US" sz="1600" dirty="0">
                <a:latin typeface="Kanit" pitchFamily="2" charset="-34"/>
                <a:cs typeface="Kanit" pitchFamily="2" charset="-34"/>
              </a:rPr>
              <a:t>• Lorem ipsum dolor </a:t>
            </a:r>
          </a:p>
          <a:p>
            <a:r>
              <a:rPr lang="en-US" sz="1600" dirty="0">
                <a:latin typeface="Kanit" pitchFamily="2" charset="-34"/>
                <a:cs typeface="Kanit" pitchFamily="2" charset="-34"/>
              </a:rPr>
              <a:t>• Lorem ipsum dolor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7365D9-7C53-5072-1D34-9D485DBED3B8}"/>
              </a:ext>
            </a:extLst>
          </p:cNvPr>
          <p:cNvSpPr txBox="1"/>
          <p:nvPr/>
        </p:nvSpPr>
        <p:spPr>
          <a:xfrm>
            <a:off x="5418455" y="4980762"/>
            <a:ext cx="13550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C9933"/>
                </a:solidFill>
                <a:latin typeface="Kanit" pitchFamily="2" charset="-34"/>
                <a:cs typeface="Kanit" pitchFamily="2" charset="-34"/>
              </a:rPr>
              <a:t>Text Here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284C64F-1C1A-3C6E-2694-9D073CB36113}"/>
              </a:ext>
            </a:extLst>
          </p:cNvPr>
          <p:cNvSpPr/>
          <p:nvPr/>
        </p:nvSpPr>
        <p:spPr>
          <a:xfrm>
            <a:off x="7799060" y="2499912"/>
            <a:ext cx="2770495" cy="386231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76B4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532917-0B53-20DC-7FCD-E34142A8101C}"/>
              </a:ext>
            </a:extLst>
          </p:cNvPr>
          <p:cNvSpPr txBox="1"/>
          <p:nvPr/>
        </p:nvSpPr>
        <p:spPr>
          <a:xfrm>
            <a:off x="8116740" y="5362766"/>
            <a:ext cx="213487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Kanit" pitchFamily="2" charset="-34"/>
                <a:cs typeface="Kanit" pitchFamily="2" charset="-34"/>
              </a:rPr>
              <a:t>• Lorem ipsum dolor , </a:t>
            </a:r>
          </a:p>
          <a:p>
            <a:r>
              <a:rPr lang="en-US" sz="1600" dirty="0">
                <a:latin typeface="Kanit" pitchFamily="2" charset="-34"/>
                <a:cs typeface="Kanit" pitchFamily="2" charset="-34"/>
              </a:rPr>
              <a:t>• Lorem ipsum dolor </a:t>
            </a:r>
          </a:p>
          <a:p>
            <a:r>
              <a:rPr lang="en-US" sz="1600" dirty="0">
                <a:latin typeface="Kanit" pitchFamily="2" charset="-34"/>
                <a:cs typeface="Kanit" pitchFamily="2" charset="-34"/>
              </a:rPr>
              <a:t>• Lorem ipsum dolor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8E8B95-065D-31D1-7040-F662BBA11640}"/>
              </a:ext>
            </a:extLst>
          </p:cNvPr>
          <p:cNvSpPr txBox="1"/>
          <p:nvPr/>
        </p:nvSpPr>
        <p:spPr>
          <a:xfrm>
            <a:off x="8506630" y="4966413"/>
            <a:ext cx="13550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C9933"/>
                </a:solidFill>
                <a:latin typeface="Kanit" pitchFamily="2" charset="-34"/>
                <a:cs typeface="Kanit" pitchFamily="2" charset="-34"/>
              </a:rPr>
              <a:t>Text Here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D1847CE-94FA-33AE-67EE-06DCCD228719}"/>
              </a:ext>
            </a:extLst>
          </p:cNvPr>
          <p:cNvSpPr/>
          <p:nvPr/>
        </p:nvSpPr>
        <p:spPr>
          <a:xfrm>
            <a:off x="1699687" y="2702257"/>
            <a:ext cx="2377914" cy="2144574"/>
          </a:xfrm>
          <a:prstGeom prst="roundRect">
            <a:avLst>
              <a:gd name="adj" fmla="val 22310"/>
            </a:avLst>
          </a:prstGeom>
          <a:solidFill>
            <a:srgbClr val="CC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C0AC96C-9673-AD87-9D02-6E4EA75F95A1}"/>
              </a:ext>
            </a:extLst>
          </p:cNvPr>
          <p:cNvSpPr/>
          <p:nvPr/>
        </p:nvSpPr>
        <p:spPr>
          <a:xfrm>
            <a:off x="4907043" y="2704531"/>
            <a:ext cx="2377914" cy="2144574"/>
          </a:xfrm>
          <a:prstGeom prst="roundRect">
            <a:avLst>
              <a:gd name="adj" fmla="val 22806"/>
            </a:avLst>
          </a:prstGeom>
          <a:solidFill>
            <a:srgbClr val="CC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B959A03-4F66-E24E-4884-775B89B8972F}"/>
              </a:ext>
            </a:extLst>
          </p:cNvPr>
          <p:cNvSpPr/>
          <p:nvPr/>
        </p:nvSpPr>
        <p:spPr>
          <a:xfrm>
            <a:off x="7995218" y="2702257"/>
            <a:ext cx="2377914" cy="2144574"/>
          </a:xfrm>
          <a:prstGeom prst="roundRect">
            <a:avLst>
              <a:gd name="adj" fmla="val 24294"/>
            </a:avLst>
          </a:prstGeom>
          <a:solidFill>
            <a:srgbClr val="CC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98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B4AE3D6-593C-5693-5646-E9ED2F2D630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7886884" y="-687183"/>
            <a:ext cx="5490513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07606C-2E53-446E-A119-F579B1096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360267" y="1773943"/>
            <a:ext cx="5181600" cy="529448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92CD181-9CFE-04FC-6042-68D560E160F4}"/>
              </a:ext>
            </a:extLst>
          </p:cNvPr>
          <p:cNvSpPr/>
          <p:nvPr/>
        </p:nvSpPr>
        <p:spPr>
          <a:xfrm>
            <a:off x="7360267" y="2286532"/>
            <a:ext cx="3884285" cy="3884285"/>
          </a:xfrm>
          <a:prstGeom prst="ellipse">
            <a:avLst/>
          </a:prstGeom>
          <a:solidFill>
            <a:srgbClr val="9E76B4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6830478-92FF-55FE-0954-325BE976D7E3}"/>
              </a:ext>
            </a:extLst>
          </p:cNvPr>
          <p:cNvSpPr/>
          <p:nvPr/>
        </p:nvSpPr>
        <p:spPr>
          <a:xfrm>
            <a:off x="7473091" y="2399356"/>
            <a:ext cx="3658635" cy="36586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0E624E-FBB3-8C1C-58E4-3E4D4FA4BB57}"/>
              </a:ext>
            </a:extLst>
          </p:cNvPr>
          <p:cNvSpPr txBox="1"/>
          <p:nvPr/>
        </p:nvSpPr>
        <p:spPr>
          <a:xfrm>
            <a:off x="8712639" y="3905507"/>
            <a:ext cx="1173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Kanit" pitchFamily="2" charset="-34"/>
                <a:cs typeface="Kanit" pitchFamily="2" charset="-34"/>
              </a:rPr>
              <a:t>PICTURE</a:t>
            </a:r>
          </a:p>
          <a:p>
            <a:pPr algn="ctr"/>
            <a:r>
              <a:rPr lang="en-US" dirty="0">
                <a:latin typeface="Kanit" pitchFamily="2" charset="-34"/>
                <a:cs typeface="Kanit" pitchFamily="2" charset="-34"/>
              </a:rPr>
              <a:t>HERE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623E3634-AF43-D0D3-7C5F-150ADC0A2516}"/>
              </a:ext>
            </a:extLst>
          </p:cNvPr>
          <p:cNvSpPr txBox="1">
            <a:spLocks/>
          </p:cNvSpPr>
          <p:nvPr/>
        </p:nvSpPr>
        <p:spPr>
          <a:xfrm>
            <a:off x="1143392" y="819502"/>
            <a:ext cx="4893309" cy="682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C9933"/>
                </a:solidFill>
                <a:latin typeface="Kanit" pitchFamily="2" charset="-34"/>
                <a:cs typeface="Kanit" pitchFamily="2" charset="-34"/>
              </a:rPr>
              <a:t>TITLE HERE TITLE HERE</a:t>
            </a:r>
          </a:p>
        </p:txBody>
      </p:sp>
      <p:sp>
        <p:nvSpPr>
          <p:cNvPr id="9" name="Subtitle 4">
            <a:extLst>
              <a:ext uri="{FF2B5EF4-FFF2-40B4-BE49-F238E27FC236}">
                <a16:creationId xmlns:a16="http://schemas.microsoft.com/office/drawing/2014/main" id="{38B0667A-21A4-0058-F1D9-3A3DB8D97AF8}"/>
              </a:ext>
            </a:extLst>
          </p:cNvPr>
          <p:cNvSpPr txBox="1">
            <a:spLocks/>
          </p:cNvSpPr>
          <p:nvPr/>
        </p:nvSpPr>
        <p:spPr>
          <a:xfrm>
            <a:off x="1143392" y="1743076"/>
            <a:ext cx="6444764" cy="1012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600" dirty="0">
                <a:latin typeface="Kanit" pitchFamily="2" charset="-34"/>
                <a:cs typeface="Kanit" pitchFamily="2" charset="-34"/>
              </a:rPr>
              <a:t>Lorem ipsum dolor sit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eiusmod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temporLorem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ipsum dolor sit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eiusmod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temporLorem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ipsum dolor sit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eiusmod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tempor</a:t>
            </a:r>
            <a:endParaRPr lang="en-US" sz="1600" dirty="0">
              <a:latin typeface="Kanit" pitchFamily="2" charset="-34"/>
              <a:cs typeface="Kanit" pitchFamily="2" charset="-34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1DC60EEB-47BC-F8C5-1E5A-760C2F053135}"/>
              </a:ext>
            </a:extLst>
          </p:cNvPr>
          <p:cNvSpPr txBox="1">
            <a:spLocks/>
          </p:cNvSpPr>
          <p:nvPr/>
        </p:nvSpPr>
        <p:spPr>
          <a:xfrm>
            <a:off x="1143392" y="1285236"/>
            <a:ext cx="1875789" cy="530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CC9933"/>
                </a:solidFill>
                <a:latin typeface="Kanit" pitchFamily="2" charset="-34"/>
                <a:cs typeface="Kanit" pitchFamily="2" charset="-34"/>
              </a:rPr>
              <a:t>Add Title Here</a:t>
            </a: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DC7F18FA-E89E-52C0-D9F7-70E79DAF982C}"/>
              </a:ext>
            </a:extLst>
          </p:cNvPr>
          <p:cNvSpPr txBox="1">
            <a:spLocks/>
          </p:cNvSpPr>
          <p:nvPr/>
        </p:nvSpPr>
        <p:spPr>
          <a:xfrm>
            <a:off x="1143392" y="3457332"/>
            <a:ext cx="5912502" cy="1012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600" dirty="0">
                <a:latin typeface="Kanit" pitchFamily="2" charset="-34"/>
                <a:cs typeface="Kanit" pitchFamily="2" charset="-34"/>
              </a:rPr>
              <a:t>Lorem ipsum dolor sit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eiusmod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temporLorem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ipsum dolor sit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eiusmod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temporLorem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ipsum dolor sit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eiusmod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tempor</a:t>
            </a:r>
            <a:endParaRPr lang="en-US" sz="1600" dirty="0">
              <a:latin typeface="Kanit" pitchFamily="2" charset="-34"/>
              <a:cs typeface="Kanit" pitchFamily="2" charset="-34"/>
            </a:endParaRP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6FC49D0-5DE1-E4E5-2380-480556F91B8A}"/>
              </a:ext>
            </a:extLst>
          </p:cNvPr>
          <p:cNvSpPr txBox="1">
            <a:spLocks/>
          </p:cNvSpPr>
          <p:nvPr/>
        </p:nvSpPr>
        <p:spPr>
          <a:xfrm>
            <a:off x="1143392" y="2999492"/>
            <a:ext cx="1875789" cy="530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9E76B4"/>
                </a:solidFill>
                <a:latin typeface="Kanit" pitchFamily="2" charset="-34"/>
                <a:cs typeface="Kanit" pitchFamily="2" charset="-34"/>
              </a:rPr>
              <a:t>Add Title Here</a:t>
            </a: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id="{1DC7C935-84BA-5949-6C83-4CAA4BE0B3F8}"/>
              </a:ext>
            </a:extLst>
          </p:cNvPr>
          <p:cNvSpPr txBox="1">
            <a:spLocks/>
          </p:cNvSpPr>
          <p:nvPr/>
        </p:nvSpPr>
        <p:spPr>
          <a:xfrm>
            <a:off x="1104338" y="5121210"/>
            <a:ext cx="6368753" cy="1012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600" dirty="0">
                <a:latin typeface="Kanit" pitchFamily="2" charset="-34"/>
                <a:cs typeface="Kanit" pitchFamily="2" charset="-34"/>
              </a:rPr>
              <a:t>Lorem ipsum dolor sit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eiusmod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temporLorem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ipsum dolor sit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eiusmod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temporLorem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ipsum dolor sit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eiusmod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latin typeface="Kanit" pitchFamily="2" charset="-34"/>
                <a:cs typeface="Kanit" pitchFamily="2" charset="-34"/>
              </a:rPr>
              <a:t>tempor</a:t>
            </a:r>
            <a:endParaRPr lang="en-US" sz="1600" dirty="0">
              <a:latin typeface="Kanit" pitchFamily="2" charset="-34"/>
              <a:cs typeface="Kanit" pitchFamily="2" charset="-34"/>
            </a:endParaRP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211BDC5D-BFCA-A1D7-0CEB-D0B7607DF7AB}"/>
              </a:ext>
            </a:extLst>
          </p:cNvPr>
          <p:cNvSpPr txBox="1">
            <a:spLocks/>
          </p:cNvSpPr>
          <p:nvPr/>
        </p:nvSpPr>
        <p:spPr>
          <a:xfrm>
            <a:off x="1104339" y="4663370"/>
            <a:ext cx="1875789" cy="530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CC9933"/>
                </a:solidFill>
                <a:latin typeface="Kanit" pitchFamily="2" charset="-34"/>
                <a:cs typeface="Kanit" pitchFamily="2" charset="-34"/>
              </a:rPr>
              <a:t>Add Title Here</a:t>
            </a:r>
          </a:p>
        </p:txBody>
      </p:sp>
    </p:spTree>
    <p:extLst>
      <p:ext uri="{BB962C8B-B14F-4D97-AF65-F5344CB8AC3E}">
        <p14:creationId xmlns:p14="http://schemas.microsoft.com/office/powerpoint/2010/main" val="3265220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9A322AFE-A387-0AF7-C2CA-BA6FA8931B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92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Title 3">
            <a:extLst>
              <a:ext uri="{FF2B5EF4-FFF2-40B4-BE49-F238E27FC236}">
                <a16:creationId xmlns:a16="http://schemas.microsoft.com/office/drawing/2014/main" id="{6007B677-B1F3-AE74-D807-3A4072342472}"/>
              </a:ext>
            </a:extLst>
          </p:cNvPr>
          <p:cNvSpPr txBox="1">
            <a:spLocks/>
          </p:cNvSpPr>
          <p:nvPr/>
        </p:nvSpPr>
        <p:spPr>
          <a:xfrm>
            <a:off x="4697279" y="1572802"/>
            <a:ext cx="4893309" cy="682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TITLE HERE TITLE HERE</a:t>
            </a:r>
          </a:p>
        </p:txBody>
      </p:sp>
      <p:sp>
        <p:nvSpPr>
          <p:cNvPr id="21" name="Subtitle 4">
            <a:extLst>
              <a:ext uri="{FF2B5EF4-FFF2-40B4-BE49-F238E27FC236}">
                <a16:creationId xmlns:a16="http://schemas.microsoft.com/office/drawing/2014/main" id="{BE104C2E-2885-F368-8F57-D09429C12B12}"/>
              </a:ext>
            </a:extLst>
          </p:cNvPr>
          <p:cNvSpPr txBox="1">
            <a:spLocks/>
          </p:cNvSpPr>
          <p:nvPr/>
        </p:nvSpPr>
        <p:spPr>
          <a:xfrm>
            <a:off x="4697281" y="2255658"/>
            <a:ext cx="5431232" cy="1298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Lorem ipsum dolor sit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eiusmod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temporLorem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ipsum dolor sit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eiusmod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temporLorem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ipsum dolor sit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eiusmod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tempor</a:t>
            </a:r>
            <a:endParaRPr lang="en-US" sz="1600" dirty="0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A16C23-A850-E85C-4A3D-5E5C23907ACC}"/>
              </a:ext>
            </a:extLst>
          </p:cNvPr>
          <p:cNvSpPr txBox="1"/>
          <p:nvPr/>
        </p:nvSpPr>
        <p:spPr>
          <a:xfrm>
            <a:off x="4697279" y="3563461"/>
            <a:ext cx="54312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Lorem ipsum dolor sit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eiusmod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temporLorem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ipsum dolor sit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eiusmod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temporLorem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ipsum dolor sit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eiusmod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tempor</a:t>
            </a:r>
            <a:endParaRPr lang="en-US" sz="1600" dirty="0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8CDBE7-35BB-1F2A-008C-E4162C98F550}"/>
              </a:ext>
            </a:extLst>
          </p:cNvPr>
          <p:cNvSpPr txBox="1"/>
          <p:nvPr/>
        </p:nvSpPr>
        <p:spPr>
          <a:xfrm>
            <a:off x="4697279" y="4970503"/>
            <a:ext cx="54312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Lorem ipsum dolor sit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eiusmod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temporLorem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ipsum dolor sit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eiusmod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temporLorem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ipsum dolor sit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eiusmod</a:t>
            </a:r>
            <a:r>
              <a:rPr lang="en-US" sz="1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tempor</a:t>
            </a:r>
            <a:endParaRPr lang="en-US" sz="1600" dirty="0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66752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D5102869C63F42852DD77B47014ED1" ma:contentTypeVersion="38" ma:contentTypeDescription="Create a new document." ma:contentTypeScope="" ma:versionID="d06051875eae91efc280836f51cf2ff5">
  <xsd:schema xmlns:xsd="http://www.w3.org/2001/XMLSchema" xmlns:xs="http://www.w3.org/2001/XMLSchema" xmlns:p="http://schemas.microsoft.com/office/2006/metadata/properties" xmlns:ns1="http://schemas.microsoft.com/sharepoint/v3" xmlns:ns3="9e4b9785-84e1-4ad0-8a01-47a8b6d160d1" xmlns:ns4="4891ca10-fc23-4064-8768-3be923429fa0" targetNamespace="http://schemas.microsoft.com/office/2006/metadata/properties" ma:root="true" ma:fieldsID="61daebd0f4568b839b846775f1c5cfa2" ns1:_="" ns3:_="" ns4:_="">
    <xsd:import namespace="http://schemas.microsoft.com/sharepoint/v3"/>
    <xsd:import namespace="9e4b9785-84e1-4ad0-8a01-47a8b6d160d1"/>
    <xsd:import namespace="4891ca10-fc23-4064-8768-3be923429fa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Distribution_Groups" minOccurs="0"/>
                <xsd:element ref="ns3:LMS_Mapping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1:_ip_UnifiedCompliancePolicyProperties" minOccurs="0"/>
                <xsd:element ref="ns1:_ip_UnifiedCompliancePolicyUIAction" minOccurs="0"/>
                <xsd:element ref="ns3:_activity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4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4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4b9785-84e1-4ad0-8a01-47a8b6d160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NotebookType" ma:index="19" nillable="true" ma:displayName="Notebook Type" ma:internalName="NotebookType">
      <xsd:simpleType>
        <xsd:restriction base="dms:Text"/>
      </xsd:simpleType>
    </xsd:element>
    <xsd:element name="FolderType" ma:index="20" nillable="true" ma:displayName="Folder Type" ma:internalName="FolderType">
      <xsd:simpleType>
        <xsd:restriction base="dms:Text"/>
      </xsd:simpleType>
    </xsd:element>
    <xsd:element name="CultureName" ma:index="21" nillable="true" ma:displayName="Culture Name" ma:internalName="CultureName">
      <xsd:simpleType>
        <xsd:restriction base="dms:Text"/>
      </xsd:simpleType>
    </xsd:element>
    <xsd:element name="AppVersion" ma:index="22" nillable="true" ma:displayName="App Version" ma:internalName="AppVersion">
      <xsd:simpleType>
        <xsd:restriction base="dms:Text"/>
      </xsd:simpleType>
    </xsd:element>
    <xsd:element name="TeamsChannelId" ma:index="23" nillable="true" ma:displayName="Teams Channel Id" ma:internalName="TeamsChannelId">
      <xsd:simpleType>
        <xsd:restriction base="dms:Text"/>
      </xsd:simpleType>
    </xsd:element>
    <xsd:element name="Owner" ma:index="24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5" nillable="true" ma:displayName="Math Settings" ma:internalName="Math_Settings">
      <xsd:simpleType>
        <xsd:restriction base="dms:Text"/>
      </xsd:simpleType>
    </xsd:element>
    <xsd:element name="DefaultSectionNames" ma:index="26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7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8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9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0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1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2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3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4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5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6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7" nillable="true" ma:displayName="Is Collaboration Space Locked" ma:internalName="Is_Collaboration_Space_Locked">
      <xsd:simpleType>
        <xsd:restriction base="dms:Boolean"/>
      </xsd:simpleType>
    </xsd:element>
    <xsd:element name="IsNotebookLocked" ma:index="38" nillable="true" ma:displayName="Is Notebook Locked" ma:internalName="IsNotebookLocked">
      <xsd:simpleType>
        <xsd:restriction base="dms:Boolean"/>
      </xsd:simpleType>
    </xsd:element>
    <xsd:element name="MediaServiceAutoKeyPoints" ma:index="3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41" nillable="true" ma:displayName="Length (seconds)" ma:internalName="MediaLengthInSeconds" ma:readOnly="true">
      <xsd:simpleType>
        <xsd:restriction base="dms:Unknown"/>
      </xsd:simpleType>
    </xsd:element>
    <xsd:element name="_activity" ma:index="44" nillable="true" ma:displayName="_activity" ma:hidden="true" ma:internalName="_activity">
      <xsd:simpleType>
        <xsd:restriction base="dms:Note"/>
      </xsd:simpleType>
    </xsd:element>
    <xsd:element name="MediaServiceSearchProperties" ma:index="4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91ca10-fc23-4064-8768-3be923429fa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MS_Mappings xmlns="9e4b9785-84e1-4ad0-8a01-47a8b6d160d1" xsi:nil="true"/>
    <_ip_UnifiedCompliancePolicyUIAction xmlns="http://schemas.microsoft.com/sharepoint/v3" xsi:nil="true"/>
    <Owner xmlns="9e4b9785-84e1-4ad0-8a01-47a8b6d160d1">
      <UserInfo>
        <DisplayName/>
        <AccountId xsi:nil="true"/>
        <AccountType/>
      </UserInfo>
    </Owner>
    <Teachers xmlns="9e4b9785-84e1-4ad0-8a01-47a8b6d160d1">
      <UserInfo>
        <DisplayName/>
        <AccountId xsi:nil="true"/>
        <AccountType/>
      </UserInfo>
    </Teachers>
    <Invited_Teachers xmlns="9e4b9785-84e1-4ad0-8a01-47a8b6d160d1" xsi:nil="true"/>
    <DefaultSectionNames xmlns="9e4b9785-84e1-4ad0-8a01-47a8b6d160d1" xsi:nil="true"/>
    <Math_Settings xmlns="9e4b9785-84e1-4ad0-8a01-47a8b6d160d1" xsi:nil="true"/>
    <Invited_Students xmlns="9e4b9785-84e1-4ad0-8a01-47a8b6d160d1" xsi:nil="true"/>
    <_activity xmlns="9e4b9785-84e1-4ad0-8a01-47a8b6d160d1" xsi:nil="true"/>
    <Templates xmlns="9e4b9785-84e1-4ad0-8a01-47a8b6d160d1" xsi:nil="true"/>
    <Self_Registration_Enabled xmlns="9e4b9785-84e1-4ad0-8a01-47a8b6d160d1" xsi:nil="true"/>
    <_ip_UnifiedCompliancePolicyProperties xmlns="http://schemas.microsoft.com/sharepoint/v3" xsi:nil="true"/>
    <FolderType xmlns="9e4b9785-84e1-4ad0-8a01-47a8b6d160d1" xsi:nil="true"/>
    <Students xmlns="9e4b9785-84e1-4ad0-8a01-47a8b6d160d1">
      <UserInfo>
        <DisplayName/>
        <AccountId xsi:nil="true"/>
        <AccountType/>
      </UserInfo>
    </Students>
    <Student_Groups xmlns="9e4b9785-84e1-4ad0-8a01-47a8b6d160d1">
      <UserInfo>
        <DisplayName/>
        <AccountId xsi:nil="true"/>
        <AccountType/>
      </UserInfo>
    </Student_Groups>
    <IsNotebookLocked xmlns="9e4b9785-84e1-4ad0-8a01-47a8b6d160d1" xsi:nil="true"/>
    <Is_Collaboration_Space_Locked xmlns="9e4b9785-84e1-4ad0-8a01-47a8b6d160d1" xsi:nil="true"/>
    <AppVersion xmlns="9e4b9785-84e1-4ad0-8a01-47a8b6d160d1" xsi:nil="true"/>
    <TeamsChannelId xmlns="9e4b9785-84e1-4ad0-8a01-47a8b6d160d1" xsi:nil="true"/>
    <Has_Teacher_Only_SectionGroup xmlns="9e4b9785-84e1-4ad0-8a01-47a8b6d160d1" xsi:nil="true"/>
    <NotebookType xmlns="9e4b9785-84e1-4ad0-8a01-47a8b6d160d1" xsi:nil="true"/>
    <CultureName xmlns="9e4b9785-84e1-4ad0-8a01-47a8b6d160d1" xsi:nil="true"/>
    <Distribution_Groups xmlns="9e4b9785-84e1-4ad0-8a01-47a8b6d160d1" xsi:nil="true"/>
  </documentManagement>
</p:properties>
</file>

<file path=customXml/itemProps1.xml><?xml version="1.0" encoding="utf-8"?>
<ds:datastoreItem xmlns:ds="http://schemas.openxmlformats.org/officeDocument/2006/customXml" ds:itemID="{7FDBE1AE-2E1F-4090-A25A-F25CC9CE16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9B9B31-1683-465A-9335-56B3EC3075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e4b9785-84e1-4ad0-8a01-47a8b6d160d1"/>
    <ds:schemaRef ds:uri="4891ca10-fc23-4064-8768-3be923429f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CEECA37-98CC-4E39-953E-58513F7B6775}">
  <ds:schemaRefs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9e4b9785-84e1-4ad0-8a01-47a8b6d160d1"/>
    <ds:schemaRef ds:uri="http://purl.org/dc/terms/"/>
    <ds:schemaRef ds:uri="http://schemas.microsoft.com/office/2006/metadata/properties"/>
    <ds:schemaRef ds:uri="http://purl.org/dc/elements/1.1/"/>
    <ds:schemaRef ds:uri="http://schemas.microsoft.com/office/infopath/2007/PartnerControls"/>
    <ds:schemaRef ds:uri="4891ca10-fc23-4064-8768-3be923429fa0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863</Words>
  <Application>Microsoft Office PowerPoint</Application>
  <PresentationFormat>Widescreen</PresentationFormat>
  <Paragraphs>94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Kanit</vt:lpstr>
      <vt:lpstr>Office Theme</vt:lpstr>
      <vt:lpstr>TITLE HERE TITLE HERE</vt:lpstr>
      <vt:lpstr>ADD TITLE 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 TITLE HERE</dc:title>
  <dc:creator>WORAKORN SUPORN</dc:creator>
  <cp:lastModifiedBy>WORAKORN SUPORN</cp:lastModifiedBy>
  <cp:revision>4</cp:revision>
  <dcterms:created xsi:type="dcterms:W3CDTF">2023-02-07T06:49:01Z</dcterms:created>
  <dcterms:modified xsi:type="dcterms:W3CDTF">2023-02-08T08:09:13Z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0x0101005FD5102869C63F42852DD77B47014ED1</vt:lpwstr>
  </property>
</Properties>
</file>