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HK Grotesk" panose="020B0604020202020204" charset="0"/>
      <p:regular r:id="rId10"/>
    </p:embeddedFont>
    <p:embeddedFont>
      <p:font typeface="HK Grotesk Bold" panose="020B0604020202020204" charset="0"/>
      <p:regular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6769A8"/>
    <a:srgbClr val="CB9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914" y="72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-1"/>
            <a:ext cx="4949435" cy="6593747"/>
            <a:chOff x="0" y="0"/>
            <a:chExt cx="7500891" cy="999285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" r="44527"/>
            <a:stretch/>
          </p:blipFill>
          <p:spPr>
            <a:xfrm>
              <a:off x="0" y="0"/>
              <a:ext cx="7500891" cy="9992852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5496856" y="5494941"/>
            <a:ext cx="2504144" cy="0"/>
          </a:xfrm>
          <a:prstGeom prst="line">
            <a:avLst/>
          </a:prstGeom>
          <a:ln w="19050" cap="flat">
            <a:solidFill>
              <a:srgbClr val="6769A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sp>
        <p:nvSpPr>
          <p:cNvPr id="8" name="Freeform 8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9" name="TextBox 9"/>
          <p:cNvSpPr txBox="1"/>
          <p:nvPr/>
        </p:nvSpPr>
        <p:spPr>
          <a:xfrm>
            <a:off x="5496856" y="2159000"/>
            <a:ext cx="6009344" cy="171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23"/>
              </a:lnSpc>
            </a:pPr>
            <a:r>
              <a:rPr lang="en-US" sz="735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</a:t>
            </a:r>
          </a:p>
          <a:p>
            <a:pPr>
              <a:lnSpc>
                <a:spcPts val="6623"/>
              </a:lnSpc>
            </a:pPr>
            <a:r>
              <a:rPr lang="en-US" sz="735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18400" y="5257800"/>
            <a:ext cx="3549190" cy="74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n-US" sz="214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  <a:p>
            <a:pPr algn="r">
              <a:lnSpc>
                <a:spcPts val="2999"/>
              </a:lnSpc>
            </a:pPr>
            <a:endParaRPr lang="en-US" sz="2142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9F8E50-050B-ED3D-169A-015D9E8A6B7A}"/>
              </a:ext>
            </a:extLst>
          </p:cNvPr>
          <p:cNvGrpSpPr/>
          <p:nvPr/>
        </p:nvGrpSpPr>
        <p:grpSpPr>
          <a:xfrm>
            <a:off x="0" y="6482561"/>
            <a:ext cx="12192000" cy="376172"/>
            <a:chOff x="0" y="6472324"/>
            <a:chExt cx="12192000" cy="3761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BDD18B-11FB-8E71-7849-6AB858B90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72324"/>
              <a:ext cx="12192000" cy="3761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4AB663-C08E-8C35-3F63-52ABD4198059}"/>
                </a:ext>
              </a:extLst>
            </p:cNvPr>
            <p:cNvSpPr txBox="1"/>
            <p:nvPr/>
          </p:nvSpPr>
          <p:spPr>
            <a:xfrm>
              <a:off x="2815064" y="6593751"/>
              <a:ext cx="6465231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700" kern="3000" spc="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 FACULTY OF AGRO-INDUSTRY, CHIANG MAI UNIVERSITY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"/>
          <p:cNvSpPr/>
          <p:nvPr/>
        </p:nvSpPr>
        <p:spPr>
          <a:xfrm>
            <a:off x="0" y="2520002"/>
            <a:ext cx="8597522" cy="3451975"/>
          </a:xfrm>
          <a:custGeom>
            <a:avLst/>
            <a:gdLst/>
            <a:ahLst/>
            <a:cxnLst/>
            <a:rect l="l" t="t" r="r" b="b"/>
            <a:pathLst>
              <a:path w="3602244" h="1363743">
                <a:moveTo>
                  <a:pt x="45283" y="0"/>
                </a:moveTo>
                <a:lnTo>
                  <a:pt x="3556961" y="0"/>
                </a:lnTo>
                <a:cubicBezTo>
                  <a:pt x="3568971" y="0"/>
                  <a:pt x="3580489" y="4771"/>
                  <a:pt x="3588981" y="13263"/>
                </a:cubicBezTo>
                <a:cubicBezTo>
                  <a:pt x="3597473" y="21755"/>
                  <a:pt x="3602244" y="33274"/>
                  <a:pt x="3602244" y="45283"/>
                </a:cubicBezTo>
                <a:lnTo>
                  <a:pt x="3602244" y="1318460"/>
                </a:lnTo>
                <a:cubicBezTo>
                  <a:pt x="3602244" y="1330470"/>
                  <a:pt x="3597473" y="1341988"/>
                  <a:pt x="3588981" y="1350480"/>
                </a:cubicBezTo>
                <a:cubicBezTo>
                  <a:pt x="3580489" y="1358972"/>
                  <a:pt x="3568971" y="1363743"/>
                  <a:pt x="3556961" y="1363743"/>
                </a:cubicBezTo>
                <a:lnTo>
                  <a:pt x="45283" y="1363743"/>
                </a:lnTo>
                <a:cubicBezTo>
                  <a:pt x="33274" y="1363743"/>
                  <a:pt x="21755" y="1358972"/>
                  <a:pt x="13263" y="1350480"/>
                </a:cubicBezTo>
                <a:cubicBezTo>
                  <a:pt x="4771" y="1341988"/>
                  <a:pt x="0" y="1330470"/>
                  <a:pt x="0" y="1318460"/>
                </a:cubicBezTo>
                <a:lnTo>
                  <a:pt x="0" y="45283"/>
                </a:lnTo>
                <a:cubicBezTo>
                  <a:pt x="0" y="33274"/>
                  <a:pt x="4771" y="21755"/>
                  <a:pt x="13263" y="13263"/>
                </a:cubicBezTo>
                <a:cubicBezTo>
                  <a:pt x="21755" y="4771"/>
                  <a:pt x="33274" y="0"/>
                  <a:pt x="45283" y="0"/>
                </a:cubicBezTo>
                <a:close/>
              </a:path>
            </a:pathLst>
          </a:custGeom>
          <a:solidFill>
            <a:srgbClr val="EBEBEB"/>
          </a:solidFill>
        </p:spPr>
        <p:txBody>
          <a:bodyPr/>
          <a:lstStyle/>
          <a:p>
            <a:endParaRPr lang="en-US" sz="800" dirty="0"/>
          </a:p>
        </p:txBody>
      </p:sp>
      <p:sp>
        <p:nvSpPr>
          <p:cNvPr id="2" name="TextBox 2"/>
          <p:cNvSpPr txBox="1"/>
          <p:nvPr/>
        </p:nvSpPr>
        <p:spPr>
          <a:xfrm>
            <a:off x="936963" y="1119451"/>
            <a:ext cx="7685959" cy="1298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3"/>
              </a:lnSpc>
            </a:pPr>
            <a:r>
              <a:rPr lang="en-US" sz="555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  <a:p>
            <a:pPr>
              <a:lnSpc>
                <a:spcPts val="5003"/>
              </a:lnSpc>
            </a:pPr>
            <a:endParaRPr lang="en-US" sz="555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36963" y="1931999"/>
            <a:ext cx="292266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grpSp>
        <p:nvGrpSpPr>
          <p:cNvPr id="4" name="Group 4"/>
          <p:cNvGrpSpPr/>
          <p:nvPr/>
        </p:nvGrpSpPr>
        <p:grpSpPr>
          <a:xfrm>
            <a:off x="9454292" y="2520002"/>
            <a:ext cx="2737709" cy="3451975"/>
            <a:chOff x="1" y="0"/>
            <a:chExt cx="5475419" cy="690395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1505" r="37588"/>
            <a:stretch/>
          </p:blipFill>
          <p:spPr>
            <a:xfrm>
              <a:off x="1" y="0"/>
              <a:ext cx="5475419" cy="690395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-520657" y="2620541"/>
            <a:ext cx="9118181" cy="354841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800"/>
          </a:p>
        </p:txBody>
      </p:sp>
      <p:grpSp>
        <p:nvGrpSpPr>
          <p:cNvPr id="9" name="Group 9"/>
          <p:cNvGrpSpPr/>
          <p:nvPr/>
        </p:nvGrpSpPr>
        <p:grpSpPr>
          <a:xfrm>
            <a:off x="0" y="2520002"/>
            <a:ext cx="685800" cy="3451975"/>
            <a:chOff x="0" y="0"/>
            <a:chExt cx="377388" cy="13637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7388" cy="1363743"/>
            </a:xfrm>
            <a:custGeom>
              <a:avLst/>
              <a:gdLst/>
              <a:ahLst/>
              <a:cxnLst/>
              <a:rect l="l" t="t" r="r" b="b"/>
              <a:pathLst>
                <a:path w="377388" h="1363743">
                  <a:moveTo>
                    <a:pt x="0" y="0"/>
                  </a:moveTo>
                  <a:lnTo>
                    <a:pt x="377388" y="0"/>
                  </a:lnTo>
                  <a:lnTo>
                    <a:pt x="377388" y="1363743"/>
                  </a:lnTo>
                  <a:lnTo>
                    <a:pt x="0" y="1363743"/>
                  </a:ln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77388" cy="14018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14233" y="3642316"/>
            <a:ext cx="1080116" cy="1080116"/>
            <a:chOff x="0" y="0"/>
            <a:chExt cx="426713" cy="4267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6713" cy="426713"/>
            </a:xfrm>
            <a:custGeom>
              <a:avLst/>
              <a:gdLst/>
              <a:ahLst/>
              <a:cxnLst/>
              <a:rect l="l" t="t" r="r" b="b"/>
              <a:pathLst>
                <a:path w="426713" h="426713">
                  <a:moveTo>
                    <a:pt x="143353" y="0"/>
                  </a:moveTo>
                  <a:lnTo>
                    <a:pt x="283359" y="0"/>
                  </a:lnTo>
                  <a:cubicBezTo>
                    <a:pt x="321379" y="0"/>
                    <a:pt x="357841" y="15103"/>
                    <a:pt x="384725" y="41987"/>
                  </a:cubicBezTo>
                  <a:cubicBezTo>
                    <a:pt x="411609" y="68871"/>
                    <a:pt x="426713" y="105334"/>
                    <a:pt x="426713" y="143353"/>
                  </a:cubicBezTo>
                  <a:lnTo>
                    <a:pt x="426713" y="283359"/>
                  </a:lnTo>
                  <a:cubicBezTo>
                    <a:pt x="426713" y="321379"/>
                    <a:pt x="411609" y="357841"/>
                    <a:pt x="384725" y="384725"/>
                  </a:cubicBezTo>
                  <a:cubicBezTo>
                    <a:pt x="357841" y="411609"/>
                    <a:pt x="321379" y="426713"/>
                    <a:pt x="283359" y="426713"/>
                  </a:cubicBezTo>
                  <a:lnTo>
                    <a:pt x="143353" y="426713"/>
                  </a:lnTo>
                  <a:cubicBezTo>
                    <a:pt x="64182" y="426713"/>
                    <a:pt x="0" y="362531"/>
                    <a:pt x="0" y="283359"/>
                  </a:cubicBezTo>
                  <a:lnTo>
                    <a:pt x="0" y="143353"/>
                  </a:lnTo>
                  <a:cubicBezTo>
                    <a:pt x="0" y="105334"/>
                    <a:pt x="15103" y="68871"/>
                    <a:pt x="41987" y="41987"/>
                  </a:cubicBezTo>
                  <a:cubicBezTo>
                    <a:pt x="68871" y="15103"/>
                    <a:pt x="105334" y="0"/>
                    <a:pt x="143353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26713" cy="4648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5" name="Freeform 15"/>
          <p:cNvSpPr/>
          <p:nvPr/>
        </p:nvSpPr>
        <p:spPr>
          <a:xfrm rot="-5399999">
            <a:off x="9251500" y="3946228"/>
            <a:ext cx="405581" cy="472292"/>
          </a:xfrm>
          <a:custGeom>
            <a:avLst/>
            <a:gdLst/>
            <a:ahLst/>
            <a:cxnLst/>
            <a:rect l="l" t="t" r="r" b="b"/>
            <a:pathLst>
              <a:path w="608371" h="708438">
                <a:moveTo>
                  <a:pt x="0" y="0"/>
                </a:moveTo>
                <a:lnTo>
                  <a:pt x="608371" y="0"/>
                </a:lnTo>
                <a:lnTo>
                  <a:pt x="608371" y="708438"/>
                </a:lnTo>
                <a:lnTo>
                  <a:pt x="0" y="708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6" name="Freeform 16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7" name="TextBox 17"/>
          <p:cNvSpPr txBox="1"/>
          <p:nvPr/>
        </p:nvSpPr>
        <p:spPr>
          <a:xfrm>
            <a:off x="1228273" y="2976702"/>
            <a:ext cx="5522405" cy="85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3"/>
              </a:lnSpc>
            </a:pPr>
            <a:r>
              <a:rPr lang="en-US" sz="369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  <a:p>
            <a:pPr>
              <a:lnSpc>
                <a:spcPts val="3323"/>
              </a:lnSpc>
            </a:pPr>
            <a:endParaRPr lang="en-US" sz="3693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A6A940-669D-3D96-F96F-DFA6B4AADC43}"/>
              </a:ext>
            </a:extLst>
          </p:cNvPr>
          <p:cNvGrpSpPr/>
          <p:nvPr/>
        </p:nvGrpSpPr>
        <p:grpSpPr>
          <a:xfrm>
            <a:off x="0" y="6482561"/>
            <a:ext cx="12192000" cy="376172"/>
            <a:chOff x="0" y="6472324"/>
            <a:chExt cx="12192000" cy="3761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7E71866-92E8-146D-AC93-240ADC320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72324"/>
              <a:ext cx="12192000" cy="37617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81FFEF-9890-CC69-00E2-721CA6DD2886}"/>
                </a:ext>
              </a:extLst>
            </p:cNvPr>
            <p:cNvSpPr txBox="1"/>
            <p:nvPr/>
          </p:nvSpPr>
          <p:spPr>
            <a:xfrm>
              <a:off x="2815064" y="6593751"/>
              <a:ext cx="6465231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700" kern="3000" spc="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 FACULTY OF AGRO-INDUSTRY, CHIANG MAI UNIVERSITY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6E549AE-A058-8722-3388-E06B79F435AE}"/>
              </a:ext>
            </a:extLst>
          </p:cNvPr>
          <p:cNvSpPr/>
          <p:nvPr/>
        </p:nvSpPr>
        <p:spPr>
          <a:xfrm>
            <a:off x="5040330" y="1516080"/>
            <a:ext cx="7151670" cy="5341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AutoShape 5"/>
          <p:cNvSpPr/>
          <p:nvPr/>
        </p:nvSpPr>
        <p:spPr>
          <a:xfrm>
            <a:off x="10689579" y="2702075"/>
            <a:ext cx="81662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grpSp>
        <p:nvGrpSpPr>
          <p:cNvPr id="6" name="Group 6"/>
          <p:cNvGrpSpPr/>
          <p:nvPr/>
        </p:nvGrpSpPr>
        <p:grpSpPr>
          <a:xfrm>
            <a:off x="685800" y="0"/>
            <a:ext cx="3280831" cy="4041361"/>
            <a:chOff x="-1" y="1702245"/>
            <a:chExt cx="6561662" cy="80827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36933" t="17396" r="36933"/>
            <a:stretch/>
          </p:blipFill>
          <p:spPr>
            <a:xfrm flipH="1">
              <a:off x="-1" y="1702245"/>
              <a:ext cx="6561662" cy="808272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2406487" y="2802590"/>
            <a:ext cx="2090855" cy="1712918"/>
            <a:chOff x="0" y="0"/>
            <a:chExt cx="826017" cy="6767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017" cy="676708"/>
            </a:xfrm>
            <a:custGeom>
              <a:avLst/>
              <a:gdLst/>
              <a:ahLst/>
              <a:cxnLst/>
              <a:rect l="l" t="t" r="r" b="b"/>
              <a:pathLst>
                <a:path w="826017" h="676708">
                  <a:moveTo>
                    <a:pt x="125894" y="0"/>
                  </a:moveTo>
                  <a:lnTo>
                    <a:pt x="700123" y="0"/>
                  </a:lnTo>
                  <a:cubicBezTo>
                    <a:pt x="733512" y="0"/>
                    <a:pt x="765534" y="13264"/>
                    <a:pt x="789144" y="36873"/>
                  </a:cubicBezTo>
                  <a:cubicBezTo>
                    <a:pt x="812753" y="60483"/>
                    <a:pt x="826017" y="92505"/>
                    <a:pt x="826017" y="125894"/>
                  </a:cubicBezTo>
                  <a:lnTo>
                    <a:pt x="826017" y="550815"/>
                  </a:lnTo>
                  <a:cubicBezTo>
                    <a:pt x="826017" y="620344"/>
                    <a:pt x="769652" y="676708"/>
                    <a:pt x="700123" y="676708"/>
                  </a:cubicBezTo>
                  <a:lnTo>
                    <a:pt x="125894" y="676708"/>
                  </a:lnTo>
                  <a:cubicBezTo>
                    <a:pt x="92505" y="676708"/>
                    <a:pt x="60483" y="663445"/>
                    <a:pt x="36873" y="639835"/>
                  </a:cubicBezTo>
                  <a:cubicBezTo>
                    <a:pt x="13264" y="616225"/>
                    <a:pt x="0" y="584204"/>
                    <a:pt x="0" y="550815"/>
                  </a:cubicBezTo>
                  <a:lnTo>
                    <a:pt x="0" y="125894"/>
                  </a:lnTo>
                  <a:cubicBezTo>
                    <a:pt x="0" y="92505"/>
                    <a:pt x="13264" y="60483"/>
                    <a:pt x="36873" y="36873"/>
                  </a:cubicBezTo>
                  <a:cubicBezTo>
                    <a:pt x="60483" y="13264"/>
                    <a:pt x="92505" y="0"/>
                    <a:pt x="125894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6017" cy="7148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1" name="Freeform 11"/>
          <p:cNvSpPr/>
          <p:nvPr/>
        </p:nvSpPr>
        <p:spPr>
          <a:xfrm rot="-5399999">
            <a:off x="3156089" y="3314566"/>
            <a:ext cx="591648" cy="688964"/>
          </a:xfrm>
          <a:custGeom>
            <a:avLst/>
            <a:gdLst/>
            <a:ahLst/>
            <a:cxnLst/>
            <a:rect l="l" t="t" r="r" b="b"/>
            <a:pathLst>
              <a:path w="887472" h="1033446">
                <a:moveTo>
                  <a:pt x="0" y="0"/>
                </a:moveTo>
                <a:lnTo>
                  <a:pt x="887473" y="0"/>
                </a:lnTo>
                <a:lnTo>
                  <a:pt x="887473" y="1033447"/>
                </a:lnTo>
                <a:lnTo>
                  <a:pt x="0" y="1033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grpSp>
        <p:nvGrpSpPr>
          <p:cNvPr id="12" name="Group 12"/>
          <p:cNvGrpSpPr/>
          <p:nvPr/>
        </p:nvGrpSpPr>
        <p:grpSpPr>
          <a:xfrm>
            <a:off x="685801" y="4713605"/>
            <a:ext cx="3280831" cy="1458595"/>
            <a:chOff x="0" y="0"/>
            <a:chExt cx="6561662" cy="291719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l="6172" r="6172"/>
            <a:stretch>
              <a:fillRect/>
            </a:stretch>
          </p:blipFill>
          <p:spPr>
            <a:xfrm>
              <a:off x="0" y="0"/>
              <a:ext cx="6561662" cy="2917190"/>
            </a:xfrm>
            <a:prstGeom prst="rect">
              <a:avLst/>
            </a:prstGeom>
          </p:spPr>
        </p:pic>
      </p:grpSp>
      <p:sp>
        <p:nvSpPr>
          <p:cNvPr id="14" name="Freeform 14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5" name="TextBox 15"/>
          <p:cNvSpPr txBox="1"/>
          <p:nvPr/>
        </p:nvSpPr>
        <p:spPr>
          <a:xfrm>
            <a:off x="5688053" y="2485931"/>
            <a:ext cx="5522405" cy="85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3"/>
              </a:lnSpc>
            </a:pPr>
            <a:r>
              <a:rPr lang="en-US" sz="36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  <a:p>
            <a:pPr>
              <a:lnSpc>
                <a:spcPts val="3323"/>
              </a:lnSpc>
            </a:pPr>
            <a:endParaRPr lang="en-US" sz="369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91CD0B-0C73-DDDD-7548-B411A4181C60}"/>
              </a:ext>
            </a:extLst>
          </p:cNvPr>
          <p:cNvGrpSpPr/>
          <p:nvPr/>
        </p:nvGrpSpPr>
        <p:grpSpPr>
          <a:xfrm>
            <a:off x="0" y="6482561"/>
            <a:ext cx="12192000" cy="376172"/>
            <a:chOff x="0" y="6472324"/>
            <a:chExt cx="12192000" cy="37617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9FEB2CF-D434-A7D6-6A60-3E0EFB8C5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72324"/>
              <a:ext cx="12192000" cy="376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5D5FF0-5DDE-DFCA-DF49-5EC4E7A5166F}"/>
                </a:ext>
              </a:extLst>
            </p:cNvPr>
            <p:cNvSpPr txBox="1"/>
            <p:nvPr/>
          </p:nvSpPr>
          <p:spPr>
            <a:xfrm>
              <a:off x="2815064" y="6593751"/>
              <a:ext cx="6465231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700" kern="3000" spc="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 FACULTY OF AGRO-INDUSTRY, CHIANG MAI UNIVERSITY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C3DB39A-89DB-4EB2-4D61-70781DC291AB}"/>
              </a:ext>
            </a:extLst>
          </p:cNvPr>
          <p:cNvSpPr/>
          <p:nvPr/>
        </p:nvSpPr>
        <p:spPr>
          <a:xfrm>
            <a:off x="1" y="1172053"/>
            <a:ext cx="6368273" cy="5341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AutoShape 2"/>
          <p:cNvSpPr/>
          <p:nvPr/>
        </p:nvSpPr>
        <p:spPr>
          <a:xfrm>
            <a:off x="6983338" y="3852671"/>
            <a:ext cx="452286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sp>
        <p:nvSpPr>
          <p:cNvPr id="6" name="TextBox 6"/>
          <p:cNvSpPr txBox="1"/>
          <p:nvPr/>
        </p:nvSpPr>
        <p:spPr>
          <a:xfrm>
            <a:off x="6945238" y="2087233"/>
            <a:ext cx="4522861" cy="163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23"/>
              </a:lnSpc>
            </a:pPr>
            <a:r>
              <a:rPr lang="en-US" sz="4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85800" y="1712727"/>
            <a:ext cx="2508699" cy="1241433"/>
            <a:chOff x="0" y="0"/>
            <a:chExt cx="5017398" cy="248286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0624" r="10624"/>
            <a:stretch>
              <a:fillRect/>
            </a:stretch>
          </p:blipFill>
          <p:spPr>
            <a:xfrm>
              <a:off x="0" y="0"/>
              <a:ext cx="5017398" cy="2482866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628943" y="2301584"/>
            <a:ext cx="2467057" cy="321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28943" y="1987471"/>
            <a:ext cx="2467057" cy="5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999" b="1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  <a:p>
            <a:pPr>
              <a:lnSpc>
                <a:spcPts val="1999"/>
              </a:lnSpc>
            </a:pPr>
            <a:endParaRPr lang="en-US" sz="1999" b="1">
              <a:solidFill>
                <a:srgbClr val="000000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685800" y="3095342"/>
            <a:ext cx="2508699" cy="1241433"/>
            <a:chOff x="0" y="0"/>
            <a:chExt cx="5017398" cy="248286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10624" r="10624"/>
            <a:stretch>
              <a:fillRect/>
            </a:stretch>
          </p:blipFill>
          <p:spPr>
            <a:xfrm>
              <a:off x="0" y="0"/>
              <a:ext cx="5017398" cy="2482866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3628943" y="3684199"/>
            <a:ext cx="2467057" cy="321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28943" y="3370085"/>
            <a:ext cx="2467057" cy="5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999" b="1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  <a:p>
            <a:pPr>
              <a:lnSpc>
                <a:spcPts val="1999"/>
              </a:lnSpc>
            </a:pPr>
            <a:endParaRPr lang="en-US" sz="1999" b="1">
              <a:solidFill>
                <a:srgbClr val="000000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685800" y="4476475"/>
            <a:ext cx="2508699" cy="1241433"/>
            <a:chOff x="0" y="0"/>
            <a:chExt cx="5017398" cy="2482866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 l="10624" r="10624"/>
            <a:stretch>
              <a:fillRect/>
            </a:stretch>
          </p:blipFill>
          <p:spPr>
            <a:xfrm>
              <a:off x="0" y="0"/>
              <a:ext cx="5017398" cy="2482866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3628943" y="5065332"/>
            <a:ext cx="2467057" cy="321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28943" y="4751219"/>
            <a:ext cx="2467057" cy="26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999" b="1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</p:txBody>
      </p:sp>
      <p:sp>
        <p:nvSpPr>
          <p:cNvPr id="19" name="Freeform 19"/>
          <p:cNvSpPr/>
          <p:nvPr/>
        </p:nvSpPr>
        <p:spPr>
          <a:xfrm rot="-5399999">
            <a:off x="7031997" y="1110906"/>
            <a:ext cx="591648" cy="688964"/>
          </a:xfrm>
          <a:custGeom>
            <a:avLst/>
            <a:gdLst/>
            <a:ahLst/>
            <a:cxnLst/>
            <a:rect l="l" t="t" r="r" b="b"/>
            <a:pathLst>
              <a:path w="887472" h="1033446">
                <a:moveTo>
                  <a:pt x="0" y="0"/>
                </a:moveTo>
                <a:lnTo>
                  <a:pt x="887472" y="0"/>
                </a:lnTo>
                <a:lnTo>
                  <a:pt x="887472" y="1033446"/>
                </a:lnTo>
                <a:lnTo>
                  <a:pt x="0" y="1033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grpSp>
        <p:nvGrpSpPr>
          <p:cNvPr id="20" name="Group 20"/>
          <p:cNvGrpSpPr/>
          <p:nvPr/>
        </p:nvGrpSpPr>
        <p:grpSpPr>
          <a:xfrm>
            <a:off x="685800" y="1"/>
            <a:ext cx="5682473" cy="726903"/>
            <a:chOff x="0" y="-38100"/>
            <a:chExt cx="2244928" cy="619483"/>
          </a:xfrm>
          <a:solidFill>
            <a:srgbClr val="6769A8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44928" cy="581383"/>
            </a:xfrm>
            <a:custGeom>
              <a:avLst/>
              <a:gdLst/>
              <a:ahLst/>
              <a:cxnLst/>
              <a:rect l="l" t="t" r="r" b="b"/>
              <a:pathLst>
                <a:path w="2244928" h="581383">
                  <a:moveTo>
                    <a:pt x="63580" y="0"/>
                  </a:moveTo>
                  <a:lnTo>
                    <a:pt x="2181348" y="0"/>
                  </a:lnTo>
                  <a:cubicBezTo>
                    <a:pt x="2216462" y="0"/>
                    <a:pt x="2244928" y="28466"/>
                    <a:pt x="2244928" y="63580"/>
                  </a:cubicBezTo>
                  <a:lnTo>
                    <a:pt x="2244928" y="517804"/>
                  </a:lnTo>
                  <a:cubicBezTo>
                    <a:pt x="2244928" y="534666"/>
                    <a:pt x="2238229" y="550838"/>
                    <a:pt x="2226306" y="562761"/>
                  </a:cubicBezTo>
                  <a:cubicBezTo>
                    <a:pt x="2214382" y="574685"/>
                    <a:pt x="2198210" y="581383"/>
                    <a:pt x="2181348" y="581383"/>
                  </a:cubicBezTo>
                  <a:lnTo>
                    <a:pt x="63580" y="581383"/>
                  </a:lnTo>
                  <a:cubicBezTo>
                    <a:pt x="46717" y="581383"/>
                    <a:pt x="30546" y="574685"/>
                    <a:pt x="18622" y="562761"/>
                  </a:cubicBezTo>
                  <a:cubicBezTo>
                    <a:pt x="6699" y="550838"/>
                    <a:pt x="0" y="534666"/>
                    <a:pt x="0" y="517804"/>
                  </a:cubicBezTo>
                  <a:lnTo>
                    <a:pt x="0" y="63580"/>
                  </a:lnTo>
                  <a:cubicBezTo>
                    <a:pt x="0" y="46717"/>
                    <a:pt x="6699" y="30546"/>
                    <a:pt x="18622" y="18622"/>
                  </a:cubicBezTo>
                  <a:cubicBezTo>
                    <a:pt x="30546" y="6699"/>
                    <a:pt x="46717" y="0"/>
                    <a:pt x="635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244928" cy="619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 dirty="0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6D2850-C842-A2DB-A6F2-2ABC2F40D7B7}"/>
              </a:ext>
            </a:extLst>
          </p:cNvPr>
          <p:cNvGrpSpPr/>
          <p:nvPr/>
        </p:nvGrpSpPr>
        <p:grpSpPr>
          <a:xfrm>
            <a:off x="0" y="6482561"/>
            <a:ext cx="12192000" cy="376172"/>
            <a:chOff x="0" y="6472324"/>
            <a:chExt cx="12192000" cy="37617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1ECF9B2-62B3-3D59-F9CE-1C7FD843C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72324"/>
              <a:ext cx="12192000" cy="37617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491D47-991A-E719-BC4D-EA4763A2C51C}"/>
                </a:ext>
              </a:extLst>
            </p:cNvPr>
            <p:cNvSpPr txBox="1"/>
            <p:nvPr/>
          </p:nvSpPr>
          <p:spPr>
            <a:xfrm>
              <a:off x="2815064" y="6593751"/>
              <a:ext cx="6465231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700" kern="3000" spc="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 FACULTY OF AGRO-INDUSTRY, CHIANG MAI UNIVERSITY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6FE141E-7D75-5024-341C-9502DB655502}"/>
              </a:ext>
            </a:extLst>
          </p:cNvPr>
          <p:cNvSpPr/>
          <p:nvPr/>
        </p:nvSpPr>
        <p:spPr>
          <a:xfrm>
            <a:off x="1" y="0"/>
            <a:ext cx="9829799" cy="5969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TextBox 5"/>
          <p:cNvSpPr txBox="1"/>
          <p:nvPr/>
        </p:nvSpPr>
        <p:spPr>
          <a:xfrm>
            <a:off x="700918" y="889000"/>
            <a:ext cx="4931463" cy="171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23"/>
              </a:lnSpc>
            </a:pPr>
            <a:r>
              <a:rPr lang="en-US" sz="735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0918" y="2912445"/>
            <a:ext cx="501071" cy="501071"/>
            <a:chOff x="0" y="0"/>
            <a:chExt cx="197954" cy="1979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7954" cy="197954"/>
            </a:xfrm>
            <a:custGeom>
              <a:avLst/>
              <a:gdLst/>
              <a:ahLst/>
              <a:cxnLst/>
              <a:rect l="l" t="t" r="r" b="b"/>
              <a:pathLst>
                <a:path w="197954" h="197954">
                  <a:moveTo>
                    <a:pt x="98977" y="0"/>
                  </a:moveTo>
                  <a:lnTo>
                    <a:pt x="98977" y="0"/>
                  </a:lnTo>
                  <a:cubicBezTo>
                    <a:pt x="153640" y="0"/>
                    <a:pt x="197954" y="44313"/>
                    <a:pt x="197954" y="98977"/>
                  </a:cubicBezTo>
                  <a:lnTo>
                    <a:pt x="197954" y="98977"/>
                  </a:lnTo>
                  <a:cubicBezTo>
                    <a:pt x="197954" y="153640"/>
                    <a:pt x="153640" y="197954"/>
                    <a:pt x="98977" y="197954"/>
                  </a:cubicBezTo>
                  <a:lnTo>
                    <a:pt x="98977" y="197954"/>
                  </a:lnTo>
                  <a:cubicBezTo>
                    <a:pt x="44313" y="197954"/>
                    <a:pt x="0" y="153640"/>
                    <a:pt x="0" y="98977"/>
                  </a:cubicBezTo>
                  <a:lnTo>
                    <a:pt x="0" y="98977"/>
                  </a:lnTo>
                  <a:cubicBezTo>
                    <a:pt x="0" y="44313"/>
                    <a:pt x="44313" y="0"/>
                    <a:pt x="98977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7954" cy="236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52348" y="2964649"/>
            <a:ext cx="3063502" cy="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0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00918" y="3555109"/>
            <a:ext cx="501071" cy="501071"/>
            <a:chOff x="0" y="0"/>
            <a:chExt cx="197954" cy="1979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7954" cy="197954"/>
            </a:xfrm>
            <a:custGeom>
              <a:avLst/>
              <a:gdLst/>
              <a:ahLst/>
              <a:cxnLst/>
              <a:rect l="l" t="t" r="r" b="b"/>
              <a:pathLst>
                <a:path w="197954" h="197954">
                  <a:moveTo>
                    <a:pt x="98977" y="0"/>
                  </a:moveTo>
                  <a:lnTo>
                    <a:pt x="98977" y="0"/>
                  </a:lnTo>
                  <a:cubicBezTo>
                    <a:pt x="153640" y="0"/>
                    <a:pt x="197954" y="44313"/>
                    <a:pt x="197954" y="98977"/>
                  </a:cubicBezTo>
                  <a:lnTo>
                    <a:pt x="197954" y="98977"/>
                  </a:lnTo>
                  <a:cubicBezTo>
                    <a:pt x="197954" y="153640"/>
                    <a:pt x="153640" y="197954"/>
                    <a:pt x="98977" y="197954"/>
                  </a:cubicBezTo>
                  <a:lnTo>
                    <a:pt x="98977" y="197954"/>
                  </a:lnTo>
                  <a:cubicBezTo>
                    <a:pt x="44313" y="197954"/>
                    <a:pt x="0" y="153640"/>
                    <a:pt x="0" y="98977"/>
                  </a:cubicBezTo>
                  <a:lnTo>
                    <a:pt x="0" y="98977"/>
                  </a:lnTo>
                  <a:cubicBezTo>
                    <a:pt x="0" y="44313"/>
                    <a:pt x="44313" y="0"/>
                    <a:pt x="98977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7954" cy="236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52348" y="3607313"/>
            <a:ext cx="3063502" cy="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0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00918" y="4197773"/>
            <a:ext cx="501071" cy="501071"/>
            <a:chOff x="0" y="0"/>
            <a:chExt cx="197954" cy="1979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7954" cy="197954"/>
            </a:xfrm>
            <a:custGeom>
              <a:avLst/>
              <a:gdLst/>
              <a:ahLst/>
              <a:cxnLst/>
              <a:rect l="l" t="t" r="r" b="b"/>
              <a:pathLst>
                <a:path w="197954" h="197954">
                  <a:moveTo>
                    <a:pt x="98977" y="0"/>
                  </a:moveTo>
                  <a:lnTo>
                    <a:pt x="98977" y="0"/>
                  </a:lnTo>
                  <a:cubicBezTo>
                    <a:pt x="153640" y="0"/>
                    <a:pt x="197954" y="44313"/>
                    <a:pt x="197954" y="98977"/>
                  </a:cubicBezTo>
                  <a:lnTo>
                    <a:pt x="197954" y="98977"/>
                  </a:lnTo>
                  <a:cubicBezTo>
                    <a:pt x="197954" y="153640"/>
                    <a:pt x="153640" y="197954"/>
                    <a:pt x="98977" y="197954"/>
                  </a:cubicBezTo>
                  <a:lnTo>
                    <a:pt x="98977" y="197954"/>
                  </a:lnTo>
                  <a:cubicBezTo>
                    <a:pt x="44313" y="197954"/>
                    <a:pt x="0" y="153640"/>
                    <a:pt x="0" y="98977"/>
                  </a:cubicBezTo>
                  <a:lnTo>
                    <a:pt x="0" y="98977"/>
                  </a:lnTo>
                  <a:cubicBezTo>
                    <a:pt x="0" y="44313"/>
                    <a:pt x="44313" y="0"/>
                    <a:pt x="98977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97954" cy="236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52348" y="4249977"/>
            <a:ext cx="4006221" cy="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0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041758" y="2912445"/>
            <a:ext cx="501071" cy="501071"/>
            <a:chOff x="0" y="0"/>
            <a:chExt cx="197954" cy="1979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7954" cy="197954"/>
            </a:xfrm>
            <a:custGeom>
              <a:avLst/>
              <a:gdLst/>
              <a:ahLst/>
              <a:cxnLst/>
              <a:rect l="l" t="t" r="r" b="b"/>
              <a:pathLst>
                <a:path w="197954" h="197954">
                  <a:moveTo>
                    <a:pt x="98977" y="0"/>
                  </a:moveTo>
                  <a:lnTo>
                    <a:pt x="98977" y="0"/>
                  </a:lnTo>
                  <a:cubicBezTo>
                    <a:pt x="153640" y="0"/>
                    <a:pt x="197954" y="44313"/>
                    <a:pt x="197954" y="98977"/>
                  </a:cubicBezTo>
                  <a:lnTo>
                    <a:pt x="197954" y="98977"/>
                  </a:lnTo>
                  <a:cubicBezTo>
                    <a:pt x="197954" y="153640"/>
                    <a:pt x="153640" y="197954"/>
                    <a:pt x="98977" y="197954"/>
                  </a:cubicBezTo>
                  <a:lnTo>
                    <a:pt x="98977" y="197954"/>
                  </a:lnTo>
                  <a:cubicBezTo>
                    <a:pt x="44313" y="197954"/>
                    <a:pt x="0" y="153640"/>
                    <a:pt x="0" y="98977"/>
                  </a:cubicBezTo>
                  <a:lnTo>
                    <a:pt x="0" y="98977"/>
                  </a:lnTo>
                  <a:cubicBezTo>
                    <a:pt x="0" y="44313"/>
                    <a:pt x="44313" y="0"/>
                    <a:pt x="98977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97954" cy="236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793187" y="2964649"/>
            <a:ext cx="3063502" cy="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0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041758" y="3555109"/>
            <a:ext cx="501071" cy="501071"/>
            <a:chOff x="0" y="0"/>
            <a:chExt cx="197954" cy="19795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7954" cy="197954"/>
            </a:xfrm>
            <a:custGeom>
              <a:avLst/>
              <a:gdLst/>
              <a:ahLst/>
              <a:cxnLst/>
              <a:rect l="l" t="t" r="r" b="b"/>
              <a:pathLst>
                <a:path w="197954" h="197954">
                  <a:moveTo>
                    <a:pt x="98977" y="0"/>
                  </a:moveTo>
                  <a:lnTo>
                    <a:pt x="98977" y="0"/>
                  </a:lnTo>
                  <a:cubicBezTo>
                    <a:pt x="153640" y="0"/>
                    <a:pt x="197954" y="44313"/>
                    <a:pt x="197954" y="98977"/>
                  </a:cubicBezTo>
                  <a:lnTo>
                    <a:pt x="197954" y="98977"/>
                  </a:lnTo>
                  <a:cubicBezTo>
                    <a:pt x="197954" y="153640"/>
                    <a:pt x="153640" y="197954"/>
                    <a:pt x="98977" y="197954"/>
                  </a:cubicBezTo>
                  <a:lnTo>
                    <a:pt x="98977" y="197954"/>
                  </a:lnTo>
                  <a:cubicBezTo>
                    <a:pt x="44313" y="197954"/>
                    <a:pt x="0" y="153640"/>
                    <a:pt x="0" y="98977"/>
                  </a:cubicBezTo>
                  <a:lnTo>
                    <a:pt x="0" y="98977"/>
                  </a:lnTo>
                  <a:cubicBezTo>
                    <a:pt x="0" y="44313"/>
                    <a:pt x="44313" y="0"/>
                    <a:pt x="98977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97954" cy="236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793187" y="3607313"/>
            <a:ext cx="3063502" cy="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0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</p:txBody>
      </p:sp>
      <p:sp>
        <p:nvSpPr>
          <p:cNvPr id="28" name="Freeform 28"/>
          <p:cNvSpPr/>
          <p:nvPr/>
        </p:nvSpPr>
        <p:spPr>
          <a:xfrm rot="-5399999">
            <a:off x="10729414" y="3227505"/>
            <a:ext cx="717757" cy="835816"/>
          </a:xfrm>
          <a:custGeom>
            <a:avLst/>
            <a:gdLst/>
            <a:ahLst/>
            <a:cxnLst/>
            <a:rect l="l" t="t" r="r" b="b"/>
            <a:pathLst>
              <a:path w="1076636" h="1253724">
                <a:moveTo>
                  <a:pt x="0" y="0"/>
                </a:moveTo>
                <a:lnTo>
                  <a:pt x="1076636" y="0"/>
                </a:lnTo>
                <a:lnTo>
                  <a:pt x="1076636" y="1253724"/>
                </a:lnTo>
                <a:lnTo>
                  <a:pt x="0" y="125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30" name="Freeform 30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996CA1-6D52-E597-BD73-6C4513D93A77}"/>
              </a:ext>
            </a:extLst>
          </p:cNvPr>
          <p:cNvGrpSpPr/>
          <p:nvPr/>
        </p:nvGrpSpPr>
        <p:grpSpPr>
          <a:xfrm>
            <a:off x="0" y="6482561"/>
            <a:ext cx="12192000" cy="376172"/>
            <a:chOff x="0" y="6472324"/>
            <a:chExt cx="12192000" cy="37617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4EA7C3B-4963-DCE2-D843-5278E95F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72324"/>
              <a:ext cx="12192000" cy="37617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2F959F-F6E8-C8C6-8583-E4BF022B5F64}"/>
                </a:ext>
              </a:extLst>
            </p:cNvPr>
            <p:cNvSpPr txBox="1"/>
            <p:nvPr/>
          </p:nvSpPr>
          <p:spPr>
            <a:xfrm>
              <a:off x="2815064" y="6593751"/>
              <a:ext cx="6465231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700" kern="3000" spc="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 FACULTY OF AGRO-INDUSTRY, CHIANG MAI UNIVERSITY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" y="960805"/>
            <a:ext cx="685799" cy="867995"/>
          </a:xfrm>
          <a:prstGeom prst="rect">
            <a:avLst/>
          </a:prstGeom>
          <a:solidFill>
            <a:srgbClr val="CB9A1C"/>
          </a:solidFill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800" dirty="0"/>
          </a:p>
        </p:txBody>
      </p:sp>
      <p:sp>
        <p:nvSpPr>
          <p:cNvPr id="16" name="TextBox 16"/>
          <p:cNvSpPr txBox="1"/>
          <p:nvPr/>
        </p:nvSpPr>
        <p:spPr>
          <a:xfrm>
            <a:off x="921290" y="1108947"/>
            <a:ext cx="9286605" cy="867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23"/>
              </a:lnSpc>
            </a:pPr>
            <a:r>
              <a:rPr lang="en-US" sz="735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3990" y="2405983"/>
            <a:ext cx="2953238" cy="348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560" b="1" dirty="0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3990" y="2760765"/>
            <a:ext cx="2953238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7"/>
              </a:lnSpc>
            </a:pPr>
            <a:r>
              <a:rPr lang="en-US" sz="2019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0D50955-73FA-E8F5-F418-43D5E8F13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2561"/>
            <a:ext cx="12192000" cy="3761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C56DE47-2090-3A3B-32CC-2A4853FA758D}"/>
              </a:ext>
            </a:extLst>
          </p:cNvPr>
          <p:cNvSpPr txBox="1"/>
          <p:nvPr/>
        </p:nvSpPr>
        <p:spPr>
          <a:xfrm>
            <a:off x="2815064" y="6603988"/>
            <a:ext cx="6465231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00" kern="3000" spc="600" dirty="0">
                <a:solidFill>
                  <a:schemeClr val="bg1"/>
                </a:solidFill>
                <a:latin typeface="Montserrat" panose="00000500000000000000" pitchFamily="2" charset="0"/>
              </a:rPr>
              <a:t> FACULTY OF AGRO-INDUSTRY, CHIANG MAI UNIVERSITY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9EB5F4CF-29F9-AE92-FB77-48AD801906BA}"/>
              </a:ext>
            </a:extLst>
          </p:cNvPr>
          <p:cNvSpPr txBox="1"/>
          <p:nvPr/>
        </p:nvSpPr>
        <p:spPr>
          <a:xfrm>
            <a:off x="4657995" y="2405983"/>
            <a:ext cx="2953238" cy="348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560" b="1" dirty="0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B9A4D058-EAC2-90CE-BAA2-C68E33F5951B}"/>
              </a:ext>
            </a:extLst>
          </p:cNvPr>
          <p:cNvSpPr txBox="1"/>
          <p:nvPr/>
        </p:nvSpPr>
        <p:spPr>
          <a:xfrm>
            <a:off x="4657995" y="2760765"/>
            <a:ext cx="2953238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7"/>
              </a:lnSpc>
            </a:pPr>
            <a:r>
              <a:rPr lang="en-US" sz="2019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85137770-4778-87E8-2C51-3317E00C8CB3}"/>
              </a:ext>
            </a:extLst>
          </p:cNvPr>
          <p:cNvSpPr txBox="1"/>
          <p:nvPr/>
        </p:nvSpPr>
        <p:spPr>
          <a:xfrm>
            <a:off x="8382000" y="2399694"/>
            <a:ext cx="2953238" cy="348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560" b="1" dirty="0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3357B5E5-506A-A3A0-57EA-84B23D336CFF}"/>
              </a:ext>
            </a:extLst>
          </p:cNvPr>
          <p:cNvSpPr txBox="1"/>
          <p:nvPr/>
        </p:nvSpPr>
        <p:spPr>
          <a:xfrm>
            <a:off x="8382000" y="2754476"/>
            <a:ext cx="2953238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7"/>
              </a:lnSpc>
            </a:pPr>
            <a:r>
              <a:rPr lang="en-US" sz="2019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39183E-B835-6108-DB5F-D473E0BCF437}"/>
              </a:ext>
            </a:extLst>
          </p:cNvPr>
          <p:cNvSpPr/>
          <p:nvPr/>
        </p:nvSpPr>
        <p:spPr>
          <a:xfrm>
            <a:off x="933990" y="3277779"/>
            <a:ext cx="2953238" cy="27003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303BA4-F9F0-8250-55A2-D692474D1AE4}"/>
              </a:ext>
            </a:extLst>
          </p:cNvPr>
          <p:cNvSpPr/>
          <p:nvPr/>
        </p:nvSpPr>
        <p:spPr>
          <a:xfrm>
            <a:off x="4657995" y="3277779"/>
            <a:ext cx="2953238" cy="27003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6D22A8-F01D-D218-8428-68B1E5D742CA}"/>
              </a:ext>
            </a:extLst>
          </p:cNvPr>
          <p:cNvSpPr/>
          <p:nvPr/>
        </p:nvSpPr>
        <p:spPr>
          <a:xfrm>
            <a:off x="8382000" y="3303452"/>
            <a:ext cx="2953238" cy="27003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0931" y="2049129"/>
            <a:ext cx="3066222" cy="1756670"/>
            <a:chOff x="0" y="0"/>
            <a:chExt cx="1211347" cy="693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1347" cy="693993"/>
            </a:xfrm>
            <a:custGeom>
              <a:avLst/>
              <a:gdLst/>
              <a:ahLst/>
              <a:cxnLst/>
              <a:rect l="l" t="t" r="r" b="b"/>
              <a:pathLst>
                <a:path w="1211347" h="693993">
                  <a:moveTo>
                    <a:pt x="50498" y="0"/>
                  </a:moveTo>
                  <a:lnTo>
                    <a:pt x="1160849" y="0"/>
                  </a:lnTo>
                  <a:cubicBezTo>
                    <a:pt x="1188738" y="0"/>
                    <a:pt x="1211347" y="22609"/>
                    <a:pt x="1211347" y="50498"/>
                  </a:cubicBezTo>
                  <a:lnTo>
                    <a:pt x="1211347" y="643495"/>
                  </a:lnTo>
                  <a:cubicBezTo>
                    <a:pt x="1211347" y="656888"/>
                    <a:pt x="1206027" y="669732"/>
                    <a:pt x="1196556" y="679202"/>
                  </a:cubicBezTo>
                  <a:cubicBezTo>
                    <a:pt x="1187086" y="688673"/>
                    <a:pt x="1174242" y="693993"/>
                    <a:pt x="1160849" y="693993"/>
                  </a:cubicBezTo>
                  <a:lnTo>
                    <a:pt x="50498" y="693993"/>
                  </a:lnTo>
                  <a:cubicBezTo>
                    <a:pt x="22609" y="693993"/>
                    <a:pt x="0" y="671384"/>
                    <a:pt x="0" y="643495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11347" cy="7320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51077" y="2049129"/>
            <a:ext cx="3512608" cy="4007420"/>
            <a:chOff x="2" y="0"/>
            <a:chExt cx="7025215" cy="801484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9553" r="36287"/>
            <a:stretch/>
          </p:blipFill>
          <p:spPr>
            <a:xfrm>
              <a:off x="2" y="0"/>
              <a:ext cx="7025215" cy="801484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80931" y="935192"/>
            <a:ext cx="7237893" cy="76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6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997963" y="2049129"/>
            <a:ext cx="3066222" cy="1756670"/>
            <a:chOff x="0" y="0"/>
            <a:chExt cx="1211347" cy="6939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1347" cy="693993"/>
            </a:xfrm>
            <a:custGeom>
              <a:avLst/>
              <a:gdLst/>
              <a:ahLst/>
              <a:cxnLst/>
              <a:rect l="l" t="t" r="r" b="b"/>
              <a:pathLst>
                <a:path w="1211347" h="693993">
                  <a:moveTo>
                    <a:pt x="50498" y="0"/>
                  </a:moveTo>
                  <a:lnTo>
                    <a:pt x="1160849" y="0"/>
                  </a:lnTo>
                  <a:cubicBezTo>
                    <a:pt x="1188738" y="0"/>
                    <a:pt x="1211347" y="22609"/>
                    <a:pt x="1211347" y="50498"/>
                  </a:cubicBezTo>
                  <a:lnTo>
                    <a:pt x="1211347" y="643495"/>
                  </a:lnTo>
                  <a:cubicBezTo>
                    <a:pt x="1211347" y="656888"/>
                    <a:pt x="1206027" y="669732"/>
                    <a:pt x="1196556" y="679202"/>
                  </a:cubicBezTo>
                  <a:cubicBezTo>
                    <a:pt x="1187086" y="688673"/>
                    <a:pt x="1174242" y="693993"/>
                    <a:pt x="1160849" y="693993"/>
                  </a:cubicBezTo>
                  <a:lnTo>
                    <a:pt x="50498" y="693993"/>
                  </a:lnTo>
                  <a:cubicBezTo>
                    <a:pt x="22609" y="693993"/>
                    <a:pt x="0" y="671384"/>
                    <a:pt x="0" y="643495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11347" cy="7320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0931" y="4128968"/>
            <a:ext cx="3066222" cy="1756670"/>
            <a:chOff x="0" y="0"/>
            <a:chExt cx="1211347" cy="6939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11347" cy="693993"/>
            </a:xfrm>
            <a:custGeom>
              <a:avLst/>
              <a:gdLst/>
              <a:ahLst/>
              <a:cxnLst/>
              <a:rect l="l" t="t" r="r" b="b"/>
              <a:pathLst>
                <a:path w="1211347" h="693993">
                  <a:moveTo>
                    <a:pt x="50498" y="0"/>
                  </a:moveTo>
                  <a:lnTo>
                    <a:pt x="1160849" y="0"/>
                  </a:lnTo>
                  <a:cubicBezTo>
                    <a:pt x="1188738" y="0"/>
                    <a:pt x="1211347" y="22609"/>
                    <a:pt x="1211347" y="50498"/>
                  </a:cubicBezTo>
                  <a:lnTo>
                    <a:pt x="1211347" y="643495"/>
                  </a:lnTo>
                  <a:cubicBezTo>
                    <a:pt x="1211347" y="656888"/>
                    <a:pt x="1206027" y="669732"/>
                    <a:pt x="1196556" y="679202"/>
                  </a:cubicBezTo>
                  <a:cubicBezTo>
                    <a:pt x="1187086" y="688673"/>
                    <a:pt x="1174242" y="693993"/>
                    <a:pt x="1160849" y="693993"/>
                  </a:cubicBezTo>
                  <a:lnTo>
                    <a:pt x="50498" y="693993"/>
                  </a:lnTo>
                  <a:cubicBezTo>
                    <a:pt x="22609" y="693993"/>
                    <a:pt x="0" y="671384"/>
                    <a:pt x="0" y="643495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11347" cy="7320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97963" y="4175387"/>
            <a:ext cx="3066222" cy="1756670"/>
            <a:chOff x="0" y="0"/>
            <a:chExt cx="1211347" cy="6939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1347" cy="693993"/>
            </a:xfrm>
            <a:custGeom>
              <a:avLst/>
              <a:gdLst/>
              <a:ahLst/>
              <a:cxnLst/>
              <a:rect l="l" t="t" r="r" b="b"/>
              <a:pathLst>
                <a:path w="1211347" h="693993">
                  <a:moveTo>
                    <a:pt x="50498" y="0"/>
                  </a:moveTo>
                  <a:lnTo>
                    <a:pt x="1160849" y="0"/>
                  </a:lnTo>
                  <a:cubicBezTo>
                    <a:pt x="1188738" y="0"/>
                    <a:pt x="1211347" y="22609"/>
                    <a:pt x="1211347" y="50498"/>
                  </a:cubicBezTo>
                  <a:lnTo>
                    <a:pt x="1211347" y="643495"/>
                  </a:lnTo>
                  <a:cubicBezTo>
                    <a:pt x="1211347" y="656888"/>
                    <a:pt x="1206027" y="669732"/>
                    <a:pt x="1196556" y="679202"/>
                  </a:cubicBezTo>
                  <a:cubicBezTo>
                    <a:pt x="1187086" y="688673"/>
                    <a:pt x="1174242" y="693993"/>
                    <a:pt x="1160849" y="693993"/>
                  </a:cubicBezTo>
                  <a:lnTo>
                    <a:pt x="50498" y="693993"/>
                  </a:lnTo>
                  <a:cubicBezTo>
                    <a:pt x="22609" y="693993"/>
                    <a:pt x="0" y="671384"/>
                    <a:pt x="0" y="643495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211347" cy="7320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8169" y="5714726"/>
            <a:ext cx="2678405" cy="341823"/>
            <a:chOff x="0" y="0"/>
            <a:chExt cx="1175757" cy="1500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75757" cy="150052"/>
            </a:xfrm>
            <a:custGeom>
              <a:avLst/>
              <a:gdLst/>
              <a:ahLst/>
              <a:cxnLst/>
              <a:rect l="l" t="t" r="r" b="b"/>
              <a:pathLst>
                <a:path w="1175757" h="150052">
                  <a:moveTo>
                    <a:pt x="75026" y="0"/>
                  </a:moveTo>
                  <a:lnTo>
                    <a:pt x="1100731" y="0"/>
                  </a:lnTo>
                  <a:cubicBezTo>
                    <a:pt x="1120629" y="0"/>
                    <a:pt x="1139712" y="7905"/>
                    <a:pt x="1153782" y="21975"/>
                  </a:cubicBezTo>
                  <a:cubicBezTo>
                    <a:pt x="1167852" y="36045"/>
                    <a:pt x="1175757" y="55128"/>
                    <a:pt x="1175757" y="75026"/>
                  </a:cubicBezTo>
                  <a:lnTo>
                    <a:pt x="1175757" y="75026"/>
                  </a:lnTo>
                  <a:cubicBezTo>
                    <a:pt x="1175757" y="116462"/>
                    <a:pt x="1142167" y="150052"/>
                    <a:pt x="1100731" y="150052"/>
                  </a:cubicBezTo>
                  <a:lnTo>
                    <a:pt x="75026" y="150052"/>
                  </a:lnTo>
                  <a:cubicBezTo>
                    <a:pt x="55128" y="150052"/>
                    <a:pt x="36045" y="142148"/>
                    <a:pt x="21975" y="128078"/>
                  </a:cubicBezTo>
                  <a:cubicBezTo>
                    <a:pt x="7905" y="114008"/>
                    <a:pt x="0" y="94924"/>
                    <a:pt x="0" y="75026"/>
                  </a:cubicBezTo>
                  <a:lnTo>
                    <a:pt x="0" y="75026"/>
                  </a:lnTo>
                  <a:cubicBezTo>
                    <a:pt x="0" y="55128"/>
                    <a:pt x="7905" y="36045"/>
                    <a:pt x="21975" y="21975"/>
                  </a:cubicBezTo>
                  <a:cubicBezTo>
                    <a:pt x="36045" y="7905"/>
                    <a:pt x="55128" y="0"/>
                    <a:pt x="75026" y="0"/>
                  </a:cubicBez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75757" cy="1881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r>
                <a:rPr lang="en-US" sz="1266" dirty="0">
                  <a:solidFill>
                    <a:schemeClr val="bg1"/>
                  </a:solidFill>
                  <a:latin typeface="HK Grotesk"/>
                  <a:ea typeface="HK Grotesk"/>
                  <a:cs typeface="HK Grotesk"/>
                  <a:sym typeface="HK Grotesk"/>
                </a:rPr>
                <a:t>Click to add Subtitle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191871" y="5714726"/>
            <a:ext cx="2678405" cy="341823"/>
            <a:chOff x="0" y="0"/>
            <a:chExt cx="1175757" cy="1500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75757" cy="150052"/>
            </a:xfrm>
            <a:custGeom>
              <a:avLst/>
              <a:gdLst/>
              <a:ahLst/>
              <a:cxnLst/>
              <a:rect l="l" t="t" r="r" b="b"/>
              <a:pathLst>
                <a:path w="1175757" h="150052">
                  <a:moveTo>
                    <a:pt x="75026" y="0"/>
                  </a:moveTo>
                  <a:lnTo>
                    <a:pt x="1100731" y="0"/>
                  </a:lnTo>
                  <a:cubicBezTo>
                    <a:pt x="1120629" y="0"/>
                    <a:pt x="1139712" y="7905"/>
                    <a:pt x="1153782" y="21975"/>
                  </a:cubicBezTo>
                  <a:cubicBezTo>
                    <a:pt x="1167852" y="36045"/>
                    <a:pt x="1175757" y="55128"/>
                    <a:pt x="1175757" y="75026"/>
                  </a:cubicBezTo>
                  <a:lnTo>
                    <a:pt x="1175757" y="75026"/>
                  </a:lnTo>
                  <a:cubicBezTo>
                    <a:pt x="1175757" y="116462"/>
                    <a:pt x="1142167" y="150052"/>
                    <a:pt x="1100731" y="150052"/>
                  </a:cubicBezTo>
                  <a:lnTo>
                    <a:pt x="75026" y="150052"/>
                  </a:lnTo>
                  <a:cubicBezTo>
                    <a:pt x="55128" y="150052"/>
                    <a:pt x="36045" y="142148"/>
                    <a:pt x="21975" y="128078"/>
                  </a:cubicBezTo>
                  <a:cubicBezTo>
                    <a:pt x="7905" y="114008"/>
                    <a:pt x="0" y="94924"/>
                    <a:pt x="0" y="75026"/>
                  </a:cubicBezTo>
                  <a:lnTo>
                    <a:pt x="0" y="75026"/>
                  </a:lnTo>
                  <a:cubicBezTo>
                    <a:pt x="0" y="55128"/>
                    <a:pt x="7905" y="36045"/>
                    <a:pt x="21975" y="21975"/>
                  </a:cubicBezTo>
                  <a:cubicBezTo>
                    <a:pt x="36045" y="7905"/>
                    <a:pt x="55128" y="0"/>
                    <a:pt x="75026" y="0"/>
                  </a:cubicBez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175757" cy="1881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r>
                <a:rPr lang="en-US" sz="1266" dirty="0">
                  <a:solidFill>
                    <a:schemeClr val="bg1"/>
                  </a:solidFill>
                  <a:latin typeface="HK Grotesk"/>
                  <a:ea typeface="HK Grotesk"/>
                  <a:cs typeface="HK Grotesk"/>
                  <a:sym typeface="HK Grotesk"/>
                </a:rPr>
                <a:t>Click to add Subtitle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91871" y="3634888"/>
            <a:ext cx="2678405" cy="341823"/>
            <a:chOff x="0" y="0"/>
            <a:chExt cx="1175757" cy="1500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75757" cy="150052"/>
            </a:xfrm>
            <a:custGeom>
              <a:avLst/>
              <a:gdLst/>
              <a:ahLst/>
              <a:cxnLst/>
              <a:rect l="l" t="t" r="r" b="b"/>
              <a:pathLst>
                <a:path w="1175757" h="150052">
                  <a:moveTo>
                    <a:pt x="75026" y="0"/>
                  </a:moveTo>
                  <a:lnTo>
                    <a:pt x="1100731" y="0"/>
                  </a:lnTo>
                  <a:cubicBezTo>
                    <a:pt x="1120629" y="0"/>
                    <a:pt x="1139712" y="7905"/>
                    <a:pt x="1153782" y="21975"/>
                  </a:cubicBezTo>
                  <a:cubicBezTo>
                    <a:pt x="1167852" y="36045"/>
                    <a:pt x="1175757" y="55128"/>
                    <a:pt x="1175757" y="75026"/>
                  </a:cubicBezTo>
                  <a:lnTo>
                    <a:pt x="1175757" y="75026"/>
                  </a:lnTo>
                  <a:cubicBezTo>
                    <a:pt x="1175757" y="116462"/>
                    <a:pt x="1142167" y="150052"/>
                    <a:pt x="1100731" y="150052"/>
                  </a:cubicBezTo>
                  <a:lnTo>
                    <a:pt x="75026" y="150052"/>
                  </a:lnTo>
                  <a:cubicBezTo>
                    <a:pt x="55128" y="150052"/>
                    <a:pt x="36045" y="142148"/>
                    <a:pt x="21975" y="128078"/>
                  </a:cubicBezTo>
                  <a:cubicBezTo>
                    <a:pt x="7905" y="114008"/>
                    <a:pt x="0" y="94924"/>
                    <a:pt x="0" y="75026"/>
                  </a:cubicBezTo>
                  <a:lnTo>
                    <a:pt x="0" y="75026"/>
                  </a:lnTo>
                  <a:cubicBezTo>
                    <a:pt x="0" y="55128"/>
                    <a:pt x="7905" y="36045"/>
                    <a:pt x="21975" y="21975"/>
                  </a:cubicBezTo>
                  <a:cubicBezTo>
                    <a:pt x="36045" y="7905"/>
                    <a:pt x="55128" y="0"/>
                    <a:pt x="75026" y="0"/>
                  </a:cubicBez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175757" cy="1881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r>
                <a:rPr lang="en-US" sz="1266" dirty="0">
                  <a:solidFill>
                    <a:schemeClr val="bg1"/>
                  </a:solidFill>
                  <a:latin typeface="HK Grotesk"/>
                  <a:ea typeface="HK Grotesk"/>
                  <a:cs typeface="HK Grotesk"/>
                  <a:sym typeface="HK Grotesk"/>
                </a:rPr>
                <a:t>Click to add Subtitle</a:t>
              </a:r>
            </a:p>
          </p:txBody>
        </p:sp>
      </p:grpSp>
      <p:sp>
        <p:nvSpPr>
          <p:cNvPr id="26" name="AutoShape 26"/>
          <p:cNvSpPr/>
          <p:nvPr/>
        </p:nvSpPr>
        <p:spPr>
          <a:xfrm>
            <a:off x="7616634" y="1231737"/>
            <a:ext cx="153311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grpSp>
        <p:nvGrpSpPr>
          <p:cNvPr id="27" name="Group 27"/>
          <p:cNvGrpSpPr/>
          <p:nvPr/>
        </p:nvGrpSpPr>
        <p:grpSpPr>
          <a:xfrm>
            <a:off x="774839" y="3634888"/>
            <a:ext cx="2678405" cy="341823"/>
            <a:chOff x="0" y="0"/>
            <a:chExt cx="1175757" cy="1500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75757" cy="150052"/>
            </a:xfrm>
            <a:custGeom>
              <a:avLst/>
              <a:gdLst/>
              <a:ahLst/>
              <a:cxnLst/>
              <a:rect l="l" t="t" r="r" b="b"/>
              <a:pathLst>
                <a:path w="1175757" h="150052">
                  <a:moveTo>
                    <a:pt x="75026" y="0"/>
                  </a:moveTo>
                  <a:lnTo>
                    <a:pt x="1100731" y="0"/>
                  </a:lnTo>
                  <a:cubicBezTo>
                    <a:pt x="1120629" y="0"/>
                    <a:pt x="1139712" y="7905"/>
                    <a:pt x="1153782" y="21975"/>
                  </a:cubicBezTo>
                  <a:cubicBezTo>
                    <a:pt x="1167852" y="36045"/>
                    <a:pt x="1175757" y="55128"/>
                    <a:pt x="1175757" y="75026"/>
                  </a:cubicBezTo>
                  <a:lnTo>
                    <a:pt x="1175757" y="75026"/>
                  </a:lnTo>
                  <a:cubicBezTo>
                    <a:pt x="1175757" y="116462"/>
                    <a:pt x="1142167" y="150052"/>
                    <a:pt x="1100731" y="150052"/>
                  </a:cubicBezTo>
                  <a:lnTo>
                    <a:pt x="75026" y="150052"/>
                  </a:lnTo>
                  <a:cubicBezTo>
                    <a:pt x="55128" y="150052"/>
                    <a:pt x="36045" y="142148"/>
                    <a:pt x="21975" y="128078"/>
                  </a:cubicBezTo>
                  <a:cubicBezTo>
                    <a:pt x="7905" y="114008"/>
                    <a:pt x="0" y="94924"/>
                    <a:pt x="0" y="75026"/>
                  </a:cubicBezTo>
                  <a:lnTo>
                    <a:pt x="0" y="75026"/>
                  </a:lnTo>
                  <a:cubicBezTo>
                    <a:pt x="0" y="55128"/>
                    <a:pt x="7905" y="36045"/>
                    <a:pt x="21975" y="21975"/>
                  </a:cubicBezTo>
                  <a:cubicBezTo>
                    <a:pt x="36045" y="7905"/>
                    <a:pt x="55128" y="0"/>
                    <a:pt x="75026" y="0"/>
                  </a:cubicBez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175757" cy="1881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r>
                <a:rPr lang="en-US" sz="1266" dirty="0">
                  <a:solidFill>
                    <a:schemeClr val="bg1"/>
                  </a:solidFill>
                  <a:latin typeface="HK Grotesk"/>
                  <a:ea typeface="HK Grotesk"/>
                  <a:cs typeface="HK Grotesk"/>
                  <a:sym typeface="HK Grotesk"/>
                </a:rPr>
                <a:t>Click to add Subtitle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183442" y="1952689"/>
            <a:ext cx="475158" cy="4103861"/>
            <a:chOff x="0" y="-38100"/>
            <a:chExt cx="357729" cy="162127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70941" cy="1583178"/>
            </a:xfrm>
            <a:custGeom>
              <a:avLst/>
              <a:gdLst/>
              <a:ahLst/>
              <a:cxnLst/>
              <a:rect l="l" t="t" r="r" b="b"/>
              <a:pathLst>
                <a:path w="357729" h="1583178">
                  <a:moveTo>
                    <a:pt x="0" y="0"/>
                  </a:moveTo>
                  <a:lnTo>
                    <a:pt x="357729" y="0"/>
                  </a:lnTo>
                  <a:lnTo>
                    <a:pt x="357729" y="1583178"/>
                  </a:lnTo>
                  <a:lnTo>
                    <a:pt x="0" y="1583178"/>
                  </a:ln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357729" cy="16212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33" name="Freeform 33"/>
          <p:cNvSpPr/>
          <p:nvPr/>
        </p:nvSpPr>
        <p:spPr>
          <a:xfrm rot="-5399999">
            <a:off x="10440261" y="4963463"/>
            <a:ext cx="533061" cy="620741"/>
          </a:xfrm>
          <a:custGeom>
            <a:avLst/>
            <a:gdLst/>
            <a:ahLst/>
            <a:cxnLst/>
            <a:rect l="l" t="t" r="r" b="b"/>
            <a:pathLst>
              <a:path w="799592" h="931112">
                <a:moveTo>
                  <a:pt x="0" y="0"/>
                </a:moveTo>
                <a:lnTo>
                  <a:pt x="799592" y="0"/>
                </a:lnTo>
                <a:lnTo>
                  <a:pt x="799592" y="931111"/>
                </a:lnTo>
                <a:lnTo>
                  <a:pt x="0" y="93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34" name="Freeform 34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5753A3D-0FBF-73E8-9A74-F3663193A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82561"/>
            <a:ext cx="12192000" cy="37617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EDF4741-89BC-5FC2-3856-2ABA6E9432D2}"/>
              </a:ext>
            </a:extLst>
          </p:cNvPr>
          <p:cNvSpPr txBox="1"/>
          <p:nvPr/>
        </p:nvSpPr>
        <p:spPr>
          <a:xfrm>
            <a:off x="2815064" y="6603988"/>
            <a:ext cx="6465231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00" kern="3000" spc="600" dirty="0">
                <a:solidFill>
                  <a:schemeClr val="bg1"/>
                </a:solidFill>
                <a:latin typeface="Montserrat" panose="00000500000000000000" pitchFamily="2" charset="0"/>
              </a:rPr>
              <a:t> FACULTY OF AGRO-INDUSTRY, CHIANG MAI UNIVERSITY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7BDA8A-8EDE-9846-54F0-319894F0FA89}"/>
              </a:ext>
            </a:extLst>
          </p:cNvPr>
          <p:cNvSpPr/>
          <p:nvPr/>
        </p:nvSpPr>
        <p:spPr>
          <a:xfrm>
            <a:off x="710691" y="1885305"/>
            <a:ext cx="10795509" cy="497269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" name="Group 5"/>
          <p:cNvGrpSpPr/>
          <p:nvPr/>
        </p:nvGrpSpPr>
        <p:grpSpPr>
          <a:xfrm>
            <a:off x="2628373" y="2571306"/>
            <a:ext cx="2468112" cy="1246325"/>
            <a:chOff x="0" y="0"/>
            <a:chExt cx="4936225" cy="249264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1413" r="11413"/>
            <a:stretch>
              <a:fillRect/>
            </a:stretch>
          </p:blipFill>
          <p:spPr>
            <a:xfrm>
              <a:off x="0" y="0"/>
              <a:ext cx="4936225" cy="2492649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628373" y="4495886"/>
            <a:ext cx="2468112" cy="1246325"/>
            <a:chOff x="0" y="0"/>
            <a:chExt cx="4936225" cy="249264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1413" r="11413"/>
            <a:stretch>
              <a:fillRect/>
            </a:stretch>
          </p:blipFill>
          <p:spPr>
            <a:xfrm>
              <a:off x="0" y="0"/>
              <a:ext cx="4936225" cy="2492649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5991020" y="2761568"/>
            <a:ext cx="3410417" cy="32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91019" y="3162112"/>
            <a:ext cx="4863128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7"/>
              </a:lnSpc>
            </a:pPr>
            <a:r>
              <a:rPr lang="en-US" sz="2019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91020" y="4591821"/>
            <a:ext cx="3328774" cy="32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91019" y="4992365"/>
            <a:ext cx="4863128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7"/>
              </a:lnSpc>
            </a:pPr>
            <a:r>
              <a:rPr lang="en-US" sz="2019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3045592"/>
            <a:ext cx="1733839" cy="2299321"/>
          </a:xfrm>
          <a:prstGeom prst="rect">
            <a:avLst/>
          </a:prstGeom>
          <a:solidFill>
            <a:srgbClr val="CB9A1C"/>
          </a:solidFill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800" dirty="0"/>
          </a:p>
        </p:txBody>
      </p:sp>
      <p:sp>
        <p:nvSpPr>
          <p:cNvPr id="16" name="Freeform 16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7" name="TextBox 17"/>
          <p:cNvSpPr txBox="1"/>
          <p:nvPr/>
        </p:nvSpPr>
        <p:spPr>
          <a:xfrm>
            <a:off x="602027" y="820943"/>
            <a:ext cx="8884509" cy="80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43"/>
              </a:lnSpc>
            </a:pPr>
            <a:r>
              <a:rPr lang="en-US" sz="682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71B045-2EF5-B9A8-2CD0-969AC48BB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82561"/>
            <a:ext cx="12192000" cy="3761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FDB639-758A-10B6-4EBB-E7B9B5ADEF2E}"/>
              </a:ext>
            </a:extLst>
          </p:cNvPr>
          <p:cNvSpPr txBox="1"/>
          <p:nvPr/>
        </p:nvSpPr>
        <p:spPr>
          <a:xfrm>
            <a:off x="2815064" y="6603988"/>
            <a:ext cx="6465231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00" kern="3000" spc="600" dirty="0">
                <a:solidFill>
                  <a:schemeClr val="bg1"/>
                </a:solidFill>
                <a:latin typeface="Montserrat" panose="00000500000000000000" pitchFamily="2" charset="0"/>
              </a:rPr>
              <a:t> FACULTY OF AGRO-INDUSTRY, CHIANG MAI UNIVERSITY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204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Montserrat</vt:lpstr>
      <vt:lpstr>HK Grotesk</vt:lpstr>
      <vt:lpstr>Arial</vt:lpstr>
      <vt:lpstr>HK Grotesk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01</dc:title>
  <dc:creator>Asus</dc:creator>
  <cp:lastModifiedBy>NATTHAPHORN RAMMANEE</cp:lastModifiedBy>
  <cp:revision>4</cp:revision>
  <dcterms:created xsi:type="dcterms:W3CDTF">2006-08-16T00:00:00Z</dcterms:created>
  <dcterms:modified xsi:type="dcterms:W3CDTF">2025-03-19T09:26:11Z</dcterms:modified>
  <dc:identifier>DAGiJqllSZw</dc:identifier>
</cp:coreProperties>
</file>